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Override PartName="/ppt/activeX/activeX1.xml" ContentType="application/vnd.ms-office.activeX+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gif" ContentType="image/gif"/>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4"/>
  </p:notesMasterIdLst>
  <p:handoutMasterIdLst>
    <p:handoutMasterId r:id="rId25"/>
  </p:handoutMasterIdLst>
  <p:sldIdLst>
    <p:sldId id="256" r:id="rId2"/>
    <p:sldId id="264" r:id="rId3"/>
    <p:sldId id="262" r:id="rId4"/>
    <p:sldId id="309" r:id="rId5"/>
    <p:sldId id="320" r:id="rId6"/>
    <p:sldId id="310" r:id="rId7"/>
    <p:sldId id="311" r:id="rId8"/>
    <p:sldId id="312" r:id="rId9"/>
    <p:sldId id="313" r:id="rId10"/>
    <p:sldId id="314" r:id="rId11"/>
    <p:sldId id="315" r:id="rId12"/>
    <p:sldId id="316" r:id="rId13"/>
    <p:sldId id="317" r:id="rId14"/>
    <p:sldId id="318" r:id="rId15"/>
    <p:sldId id="319" r:id="rId16"/>
    <p:sldId id="266" r:id="rId17"/>
    <p:sldId id="268" r:id="rId18"/>
    <p:sldId id="277" r:id="rId19"/>
    <p:sldId id="283" r:id="rId20"/>
    <p:sldId id="284" r:id="rId21"/>
    <p:sldId id="279" r:id="rId22"/>
    <p:sldId id="280" r:id="rId23"/>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79633" autoAdjust="0"/>
  </p:normalViewPr>
  <p:slideViewPr>
    <p:cSldViewPr>
      <p:cViewPr>
        <p:scale>
          <a:sx n="70" d="100"/>
          <a:sy n="70" d="100"/>
        </p:scale>
        <p:origin x="-1164" y="6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activeX/activeX1.xml><?xml version="1.0" encoding="utf-8"?>
<ax:ocx xmlns:ax="http://schemas.microsoft.com/office/2006/activeX" xmlns:r="http://schemas.openxmlformats.org/officeDocument/2006/relationships" ax:classid="{D27CDB6E-AE6D-11CF-96B8-444553540000}" ax:persistence="persistPropertyBag">
  <ax:ocxPr ax:name="_cx" ax:value="22441"/>
  <ax:ocxPr ax:name="_cy" ax:value="13758"/>
  <ax:ocxPr ax:name="FlashVars" ax:value=""/>
  <ax:ocxPr ax:name="Movie" ax:value="http://www.youtube.com/v/lapDmCnZN3A&amp;feature=related"/>
  <ax:ocxPr ax:name="Src" ax:value="http://www.youtube.com/v/lapDmCnZN3A&amp;feature=related"/>
  <ax:ocxPr ax:name="WMode" ax:value="Window"/>
  <ax:ocxPr ax:name="Play" ax:value="0"/>
  <ax:ocxPr ax:name="Loop" ax:value="0"/>
  <ax:ocxPr ax:name="Quality" ax:value="High"/>
  <ax:ocxPr ax:name="SAlign" ax:value="LT"/>
  <ax:ocxPr ax:name="Menu" ax:value="-1"/>
  <ax:ocxPr ax:name="Base" ax:value=""/>
  <ax:ocxPr ax:name="AllowScriptAccess" ax:value=""/>
  <ax:ocxPr ax:name="Scale" ax:value="NoScale"/>
  <ax:ocxPr ax:name="DeviceFont" ax:value="0"/>
  <ax:ocxPr ax:name="EmbedMovie" ax:value="0"/>
  <ax:ocxPr ax:name="BGColor" ax:value=""/>
  <ax:ocxPr ax:name="SWRemote" ax:value=""/>
  <ax:ocxPr ax:name="MovieData" ax:value=""/>
  <ax:ocxPr ax:name="SeamlessTabbing" ax:value="1"/>
  <ax:ocxPr ax:name="Profile" ax:value="0"/>
  <ax:ocxPr ax:name="ProfileAddress" ax:value=""/>
  <ax:ocxPr ax:name="ProfilePort" ax:value="0"/>
  <ax:ocxPr ax:name="AllowNetworking" ax:value="all"/>
  <ax:ocxPr ax:name="AllowFullScreen" ax:value="false"/>
</ax:ocx>
</file>

<file path=ppt/drawings/_rels/vmlDrawing1.vml.rels><?xml version="1.0" encoding="UTF-8" standalone="yes"?>
<Relationships xmlns="http://schemas.openxmlformats.org/package/2006/relationships"><Relationship Id="rId1" Type="http://schemas.openxmlformats.org/officeDocument/2006/relationships/image" Target="../media/image1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3898102" y="0"/>
            <a:ext cx="2982119" cy="464820"/>
          </a:xfrm>
          <a:prstGeom prst="rect">
            <a:avLst/>
          </a:prstGeom>
        </p:spPr>
        <p:txBody>
          <a:bodyPr vert="horz" lIns="92446" tIns="46223" rIns="92446" bIns="46223" rtlCol="0"/>
          <a:lstStyle>
            <a:lvl1pPr algn="r">
              <a:defRPr sz="1200"/>
            </a:lvl1pPr>
          </a:lstStyle>
          <a:p>
            <a:fld id="{E40167DD-EA37-45B7-9A4F-F66C1980B8F2}" type="datetimeFigureOut">
              <a:rPr lang="en-US" smtClean="0"/>
              <a:pPr/>
              <a:t>6/2/2010</a:t>
            </a:fld>
            <a:endParaRPr lang="en-US"/>
          </a:p>
        </p:txBody>
      </p:sp>
      <p:sp>
        <p:nvSpPr>
          <p:cNvPr id="4" name="Footer Placeholder 3"/>
          <p:cNvSpPr>
            <a:spLocks noGrp="1"/>
          </p:cNvSpPr>
          <p:nvPr>
            <p:ph type="ftr" sz="quarter" idx="2"/>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3898102" y="8829967"/>
            <a:ext cx="2982119" cy="464820"/>
          </a:xfrm>
          <a:prstGeom prst="rect">
            <a:avLst/>
          </a:prstGeom>
        </p:spPr>
        <p:txBody>
          <a:bodyPr vert="horz" lIns="92446" tIns="46223" rIns="92446" bIns="46223" rtlCol="0" anchor="b"/>
          <a:lstStyle>
            <a:lvl1pPr algn="r">
              <a:defRPr sz="1200"/>
            </a:lvl1pPr>
          </a:lstStyle>
          <a:p>
            <a:fld id="{C81105D6-1F7A-4292-8C3A-DADFB028D57B}"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898102" y="0"/>
            <a:ext cx="2982119" cy="464820"/>
          </a:xfrm>
          <a:prstGeom prst="rect">
            <a:avLst/>
          </a:prstGeom>
        </p:spPr>
        <p:txBody>
          <a:bodyPr vert="horz" lIns="92446" tIns="46223" rIns="92446" bIns="46223" rtlCol="0"/>
          <a:lstStyle>
            <a:lvl1pPr algn="r">
              <a:defRPr sz="1200"/>
            </a:lvl1pPr>
          </a:lstStyle>
          <a:p>
            <a:fld id="{9A7071A7-7386-43FA-A103-214058ACEF97}" type="datetimeFigureOut">
              <a:rPr lang="en-US" smtClean="0"/>
              <a:pPr/>
              <a:t>6/2/2010</a:t>
            </a:fld>
            <a:endParaRPr lang="en-US"/>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46" tIns="46223" rIns="92446" bIns="4622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2446" tIns="46223" rIns="92446" bIns="46223" rtlCol="0" anchor="b"/>
          <a:lstStyle>
            <a:lvl1pPr algn="r">
              <a:defRPr sz="1200"/>
            </a:lvl1pPr>
          </a:lstStyle>
          <a:p>
            <a:fld id="{4504B0D7-1775-4DB8-B7E4-1A7D22EF918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Your story needs a setting. Where and when does this story take place?</a:t>
            </a:r>
          </a:p>
          <a:p>
            <a:pPr lvl="1"/>
            <a:r>
              <a:rPr lang="en-US" sz="1200" kern="1200" dirty="0" smtClean="0">
                <a:solidFill>
                  <a:schemeClr val="tx1"/>
                </a:solidFill>
                <a:latin typeface="+mn-lt"/>
                <a:ea typeface="+mn-ea"/>
                <a:cs typeface="+mn-cs"/>
              </a:rPr>
              <a:t>Is the setting important to the story? If not, don't spend too much time on it. For example, if the story is about two rocks in a shoe box, you probably don't need to spend a great deal of time describing the box, since your reader can easily imagine what that looks like. </a:t>
            </a:r>
          </a:p>
          <a:p>
            <a:pPr lvl="1"/>
            <a:r>
              <a:rPr lang="en-US" sz="1200" kern="1200" dirty="0" smtClean="0">
                <a:solidFill>
                  <a:schemeClr val="tx1"/>
                </a:solidFill>
                <a:latin typeface="+mn-lt"/>
                <a:ea typeface="+mn-ea"/>
                <a:cs typeface="+mn-cs"/>
              </a:rPr>
              <a:t>If the setting is important, you want to show the reader what it would be like. For example, if you're setting your scene in the back alleys of Paris in July of 1777, you should help the reader understand what this would be like (hint: hot, stinky, dangerous). </a:t>
            </a:r>
          </a:p>
          <a:p>
            <a:pPr lvl="1"/>
            <a:r>
              <a:rPr lang="en-US" sz="1200" kern="1200" dirty="0" smtClean="0">
                <a:solidFill>
                  <a:schemeClr val="tx1"/>
                </a:solidFill>
                <a:latin typeface="+mn-lt"/>
                <a:ea typeface="+mn-ea"/>
                <a:cs typeface="+mn-cs"/>
              </a:rPr>
              <a:t>Sometimes the setting is so important that it resembles another character in your story. For example, in a story about a penguin trying to cross Antarctica, the bird might encounter 'angry winds' and 'desperate loneliness' of never-ending nights. In other words, the reader would sense that the setting itself has emotions just like the characters. </a:t>
            </a:r>
          </a:p>
          <a:p>
            <a:endParaRPr lang="en-US" dirty="0"/>
          </a:p>
        </p:txBody>
      </p:sp>
      <p:sp>
        <p:nvSpPr>
          <p:cNvPr id="4" name="Slide Number Placeholder 3"/>
          <p:cNvSpPr>
            <a:spLocks noGrp="1"/>
          </p:cNvSpPr>
          <p:nvPr>
            <p:ph type="sldNum" sz="quarter" idx="10"/>
          </p:nvPr>
        </p:nvSpPr>
        <p:spPr/>
        <p:txBody>
          <a:bodyPr/>
          <a:lstStyle/>
          <a:p>
            <a:fld id="{4504B0D7-1775-4DB8-B7E4-1A7D22EF918A}" type="slidenum">
              <a:rPr lang="en-US" smtClean="0"/>
              <a:pPr/>
              <a:t>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Every great story involves a problem or challenge to be solved by the characters. An interesting challenge is what turns a boring list of everyday events in to an interesting and exciting story for your readers. The challenge creates tension. </a:t>
            </a:r>
          </a:p>
          <a:p>
            <a:r>
              <a:rPr lang="en-US" sz="1200" kern="1200" dirty="0" smtClean="0">
                <a:solidFill>
                  <a:schemeClr val="tx1"/>
                </a:solidFill>
                <a:latin typeface="+mn-lt"/>
                <a:ea typeface="+mn-ea"/>
                <a:cs typeface="+mn-cs"/>
              </a:rPr>
              <a:t>No matter how interesting your character and settings are -- you need an interesting problem to solve or your story will be B-O-R-I-N-G. For example:  (go to next slide)</a:t>
            </a:r>
          </a:p>
          <a:p>
            <a:endParaRPr lang="en-US" dirty="0"/>
          </a:p>
        </p:txBody>
      </p:sp>
      <p:sp>
        <p:nvSpPr>
          <p:cNvPr id="4" name="Slide Number Placeholder 3"/>
          <p:cNvSpPr>
            <a:spLocks noGrp="1"/>
          </p:cNvSpPr>
          <p:nvPr>
            <p:ph type="sldNum" sz="quarter" idx="10"/>
          </p:nvPr>
        </p:nvSpPr>
        <p:spPr/>
        <p:txBody>
          <a:bodyPr/>
          <a:lstStyle/>
          <a:p>
            <a:fld id="{4504B0D7-1775-4DB8-B7E4-1A7D22EF918A}" type="slidenum">
              <a:rPr lang="en-US" smtClean="0"/>
              <a:pPr/>
              <a:t>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504B0D7-1775-4DB8-B7E4-1A7D22EF918A}" type="slidenum">
              <a:rPr lang="en-US" smtClean="0"/>
              <a:pPr/>
              <a:t>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504B0D7-1775-4DB8-B7E4-1A7D22EF918A}" type="slidenum">
              <a:rPr lang="en-US" smtClean="0"/>
              <a:pPr/>
              <a:t>16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504B0D7-1775-4DB8-B7E4-1A7D22EF918A}" type="slidenum">
              <a:rPr lang="en-US" smtClean="0"/>
              <a:pPr/>
              <a:t>17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504B0D7-1775-4DB8-B7E4-1A7D22EF918A}" type="slidenum">
              <a:rPr lang="en-US" smtClean="0"/>
              <a:pPr/>
              <a:t>18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220F83AA-60B0-4D57-8C15-4E8733B479D9}" type="datetimeFigureOut">
              <a:rPr lang="en-US" smtClean="0"/>
              <a:pPr/>
              <a:t>6/2/2010</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7A00F1AD-8687-46D5-82CF-4A586891706B}" type="slidenum">
              <a:rPr lang="en-US" smtClean="0"/>
              <a:pPr/>
              <a:t>‹#›</a:t>
            </a:fld>
            <a:endParaRPr lang="en-US"/>
          </a:p>
        </p:txBody>
      </p:sp>
      <p:sp>
        <p:nvSpPr>
          <p:cNvPr id="8" name="Title 7"/>
          <p:cNvSpPr>
            <a:spLocks noGrp="1"/>
          </p:cNvSpPr>
          <p:nvPr>
            <p:ph type="ctrTitle"/>
          </p:nvPr>
        </p:nvSpPr>
        <p:spPr>
          <a:xfrm>
            <a:off x="857224" y="4000504"/>
            <a:ext cx="7772400" cy="903534"/>
          </a:xfrm>
        </p:spPr>
        <p:txBody>
          <a:bodyPr>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lvl1pPr marR="9144" algn="l">
              <a:defRPr sz="3600" b="1" cap="none" spc="0" baseline="0">
                <a:ln/>
                <a:solidFill>
                  <a:schemeClr val="tx2">
                    <a:lumMod val="75000"/>
                  </a:schemeClr>
                </a:solidFill>
                <a:effectLst/>
              </a:defRPr>
            </a:lvl1pPr>
            <a:extLst/>
          </a:lstStyle>
          <a:p>
            <a:r>
              <a:rPr lang="en-US" altLang="ja-JP" smtClean="0"/>
              <a:t>Click to edit Master title style</a:t>
            </a:r>
            <a:endParaRPr lang="en-US" dirty="0"/>
          </a:p>
        </p:txBody>
      </p:sp>
      <p:sp>
        <p:nvSpPr>
          <p:cNvPr id="9" name="Subtitle 8"/>
          <p:cNvSpPr>
            <a:spLocks noGrp="1"/>
          </p:cNvSpPr>
          <p:nvPr>
            <p:ph type="subTitle" idx="1"/>
          </p:nvPr>
        </p:nvSpPr>
        <p:spPr>
          <a:xfrm>
            <a:off x="857224" y="5143512"/>
            <a:ext cx="7772400" cy="651504"/>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ltLang="ja-JP" smtClean="0"/>
              <a:t>Click to edit Master subtitle style</a:t>
            </a:r>
            <a:endParaRPr lang="en-US" dirty="0"/>
          </a:p>
        </p:txBody>
      </p:sp>
      <p:sp>
        <p:nvSpPr>
          <p:cNvPr id="16" name="Rectangle 15"/>
          <p:cNvSpPr/>
          <p:nvPr/>
        </p:nvSpPr>
        <p:spPr>
          <a:xfrm>
            <a:off x="8429652" y="3357562"/>
            <a:ext cx="214314" cy="214314"/>
          </a:xfrm>
          <a:prstGeom prst="rect">
            <a:avLst/>
          </a:prstGeom>
          <a:solidFill>
            <a:schemeClr val="bg2">
              <a:lumMod val="60000"/>
              <a:lumOff val="40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Rectangle 17"/>
          <p:cNvSpPr/>
          <p:nvPr/>
        </p:nvSpPr>
        <p:spPr>
          <a:xfrm>
            <a:off x="7286644" y="2786058"/>
            <a:ext cx="214314" cy="214314"/>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Rectangle 18"/>
          <p:cNvSpPr/>
          <p:nvPr/>
        </p:nvSpPr>
        <p:spPr>
          <a:xfrm>
            <a:off x="7286644" y="3357562"/>
            <a:ext cx="214314" cy="214314"/>
          </a:xfrm>
          <a:prstGeom prst="rect">
            <a:avLst/>
          </a:prstGeom>
          <a:solidFill>
            <a:schemeClr val="bg2">
              <a:lumMod val="60000"/>
              <a:lumOff val="40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Rectangle 19"/>
          <p:cNvSpPr/>
          <p:nvPr/>
        </p:nvSpPr>
        <p:spPr>
          <a:xfrm>
            <a:off x="7572396" y="2786058"/>
            <a:ext cx="214314" cy="214314"/>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Rectangle 20"/>
          <p:cNvSpPr/>
          <p:nvPr/>
        </p:nvSpPr>
        <p:spPr>
          <a:xfrm>
            <a:off x="7572396" y="3357562"/>
            <a:ext cx="214314" cy="214314"/>
          </a:xfrm>
          <a:prstGeom prst="rect">
            <a:avLst/>
          </a:prstGeom>
          <a:solidFill>
            <a:schemeClr val="bg2">
              <a:lumMod val="60000"/>
              <a:lumOff val="40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Rectangle 21"/>
          <p:cNvSpPr/>
          <p:nvPr/>
        </p:nvSpPr>
        <p:spPr>
          <a:xfrm>
            <a:off x="7858148" y="2786058"/>
            <a:ext cx="214314" cy="214314"/>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Rectangle 22"/>
          <p:cNvSpPr/>
          <p:nvPr/>
        </p:nvSpPr>
        <p:spPr>
          <a:xfrm>
            <a:off x="7858148" y="3357562"/>
            <a:ext cx="214314" cy="214314"/>
          </a:xfrm>
          <a:prstGeom prst="rect">
            <a:avLst/>
          </a:prstGeom>
          <a:solidFill>
            <a:schemeClr val="bg2">
              <a:lumMod val="60000"/>
              <a:lumOff val="40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Rectangle 23"/>
          <p:cNvSpPr/>
          <p:nvPr/>
        </p:nvSpPr>
        <p:spPr>
          <a:xfrm>
            <a:off x="8429652" y="2786058"/>
            <a:ext cx="214314" cy="214314"/>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Rectangle 24"/>
          <p:cNvSpPr/>
          <p:nvPr/>
        </p:nvSpPr>
        <p:spPr>
          <a:xfrm>
            <a:off x="8143900" y="3357562"/>
            <a:ext cx="214314" cy="214314"/>
          </a:xfrm>
          <a:prstGeom prst="rect">
            <a:avLst/>
          </a:prstGeom>
          <a:solidFill>
            <a:schemeClr val="bg2">
              <a:lumMod val="60000"/>
              <a:lumOff val="40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Rectangle 25"/>
          <p:cNvSpPr/>
          <p:nvPr/>
        </p:nvSpPr>
        <p:spPr>
          <a:xfrm>
            <a:off x="8143900" y="2786058"/>
            <a:ext cx="214314" cy="214314"/>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Rectangle 26"/>
          <p:cNvSpPr/>
          <p:nvPr/>
        </p:nvSpPr>
        <p:spPr>
          <a:xfrm>
            <a:off x="7572396" y="3071810"/>
            <a:ext cx="214314" cy="214314"/>
          </a:xfrm>
          <a:prstGeom prst="rect">
            <a:avLst/>
          </a:prstGeom>
          <a:solidFill>
            <a:schemeClr val="bg2">
              <a:lumMod val="75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Rectangle 29"/>
          <p:cNvSpPr/>
          <p:nvPr/>
        </p:nvSpPr>
        <p:spPr>
          <a:xfrm>
            <a:off x="7858148" y="3071810"/>
            <a:ext cx="214314" cy="214314"/>
          </a:xfrm>
          <a:prstGeom prst="rect">
            <a:avLst/>
          </a:prstGeom>
          <a:solidFill>
            <a:schemeClr val="bg2">
              <a:lumMod val="75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Rectangle 30"/>
          <p:cNvSpPr/>
          <p:nvPr/>
        </p:nvSpPr>
        <p:spPr>
          <a:xfrm>
            <a:off x="8429652" y="3071810"/>
            <a:ext cx="214314" cy="214314"/>
          </a:xfrm>
          <a:prstGeom prst="rect">
            <a:avLst/>
          </a:prstGeom>
          <a:solidFill>
            <a:schemeClr val="bg2">
              <a:lumMod val="75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Rectangle 32"/>
          <p:cNvSpPr/>
          <p:nvPr/>
        </p:nvSpPr>
        <p:spPr>
          <a:xfrm>
            <a:off x="8143900" y="3071810"/>
            <a:ext cx="214314" cy="214314"/>
          </a:xfrm>
          <a:prstGeom prst="rect">
            <a:avLst/>
          </a:prstGeom>
          <a:solidFill>
            <a:schemeClr val="bg2">
              <a:lumMod val="75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Rectangle 36"/>
          <p:cNvSpPr/>
          <p:nvPr/>
        </p:nvSpPr>
        <p:spPr>
          <a:xfrm>
            <a:off x="7286644" y="3071810"/>
            <a:ext cx="214314" cy="214314"/>
          </a:xfrm>
          <a:prstGeom prst="rect">
            <a:avLst/>
          </a:prstGeom>
          <a:solidFill>
            <a:schemeClr val="bg2">
              <a:lumMod val="75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altLang="ja-JP" smtClean="0"/>
              <a:t>Click to edit Master title style</a:t>
            </a:r>
            <a:endParaRPr lang="en-US" dirty="0"/>
          </a:p>
        </p:txBody>
      </p:sp>
      <p:sp>
        <p:nvSpPr>
          <p:cNvPr id="3" name="Vertical Text Placeholder 2"/>
          <p:cNvSpPr>
            <a:spLocks noGrp="1"/>
          </p:cNvSpPr>
          <p:nvPr>
            <p:ph type="body" orient="vert" idx="1"/>
          </p:nvPr>
        </p:nvSpPr>
        <p:spPr/>
        <p:txBody>
          <a:bodyPr vert="eaVert"/>
          <a:lstStyle>
            <a:extLs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US"/>
          </a:p>
        </p:txBody>
      </p:sp>
      <p:sp>
        <p:nvSpPr>
          <p:cNvPr id="4" name="Date Placeholder 3"/>
          <p:cNvSpPr>
            <a:spLocks noGrp="1"/>
          </p:cNvSpPr>
          <p:nvPr>
            <p:ph type="dt" sz="half" idx="10"/>
          </p:nvPr>
        </p:nvSpPr>
        <p:spPr/>
        <p:txBody>
          <a:bodyPr/>
          <a:lstStyle>
            <a:extLst/>
          </a:lstStyle>
          <a:p>
            <a:fld id="{220F83AA-60B0-4D57-8C15-4E8733B479D9}" type="datetimeFigureOut">
              <a:rPr lang="en-US" smtClean="0"/>
              <a:pPr/>
              <a:t>6/2/2010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A00F1AD-8687-46D5-82CF-4A586891706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lang="en-US" altLang="ja-JP" smtClean="0"/>
              <a:t>Click to edit Master title style</a:t>
            </a:r>
            <a:endParaRPr lang="en-US" dirty="0"/>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US"/>
          </a:p>
        </p:txBody>
      </p:sp>
      <p:sp>
        <p:nvSpPr>
          <p:cNvPr id="4" name="Date Placeholder 3"/>
          <p:cNvSpPr>
            <a:spLocks noGrp="1"/>
          </p:cNvSpPr>
          <p:nvPr>
            <p:ph type="dt" sz="half" idx="10"/>
          </p:nvPr>
        </p:nvSpPr>
        <p:spPr/>
        <p:txBody>
          <a:bodyPr/>
          <a:lstStyle>
            <a:extLst/>
          </a:lstStyle>
          <a:p>
            <a:fld id="{220F83AA-60B0-4D57-8C15-4E8733B479D9}" type="datetimeFigureOut">
              <a:rPr lang="en-US" smtClean="0"/>
              <a:pPr/>
              <a:t>6/2/2010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A00F1AD-8687-46D5-82CF-4A586891706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altLang="ja-JP" smtClean="0"/>
              <a:t>Click to edit Master title style</a:t>
            </a:r>
            <a:endParaRPr lang="en-US" dirty="0"/>
          </a:p>
        </p:txBody>
      </p:sp>
      <p:sp>
        <p:nvSpPr>
          <p:cNvPr id="3" name="Content Placeholder 2"/>
          <p:cNvSpPr>
            <a:spLocks noGrp="1"/>
          </p:cNvSpPr>
          <p:nvPr>
            <p:ph idx="1"/>
          </p:nvPr>
        </p:nvSpPr>
        <p:spPr/>
        <p:txBody>
          <a:bodyPr/>
          <a:lstStyle>
            <a:extLs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US"/>
          </a:p>
        </p:txBody>
      </p:sp>
      <p:sp>
        <p:nvSpPr>
          <p:cNvPr id="4" name="Date Placeholder 3"/>
          <p:cNvSpPr>
            <a:spLocks noGrp="1"/>
          </p:cNvSpPr>
          <p:nvPr>
            <p:ph type="dt" sz="half" idx="10"/>
          </p:nvPr>
        </p:nvSpPr>
        <p:spPr/>
        <p:txBody>
          <a:bodyPr/>
          <a:lstStyle>
            <a:extLst/>
          </a:lstStyle>
          <a:p>
            <a:fld id="{220F83AA-60B0-4D57-8C15-4E8733B479D9}" type="datetimeFigureOut">
              <a:rPr lang="en-US" smtClean="0"/>
              <a:pPr/>
              <a:t>6/2/2010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A00F1AD-8687-46D5-82CF-4A586891706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06902" y="4214818"/>
            <a:ext cx="5718048" cy="977486"/>
          </a:xfrm>
        </p:spPr>
        <p:txBody>
          <a:bodyPr lIns="82296" tIns="45720" bIns="0" anchor="t"/>
          <a:lstStyle>
            <a:lvl1pPr marL="374904">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ltLang="ja-JP" smtClean="0"/>
              <a:t>Click to edit Master text styles</a:t>
            </a:r>
          </a:p>
        </p:txBody>
      </p:sp>
      <p:sp>
        <p:nvSpPr>
          <p:cNvPr id="4" name="Date Placeholder 3"/>
          <p:cNvSpPr>
            <a:spLocks noGrp="1"/>
          </p:cNvSpPr>
          <p:nvPr>
            <p:ph type="dt" sz="half" idx="10"/>
          </p:nvPr>
        </p:nvSpPr>
        <p:spPr/>
        <p:txBody>
          <a:bodyPr/>
          <a:lstStyle>
            <a:extLst/>
          </a:lstStyle>
          <a:p>
            <a:fld id="{220F83AA-60B0-4D57-8C15-4E8733B479D9}" type="datetimeFigureOut">
              <a:rPr lang="en-US" smtClean="0"/>
              <a:pPr/>
              <a:t>6/2/2010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A00F1AD-8687-46D5-82CF-4A586891706B}" type="slidenum">
              <a:rPr lang="en-US" smtClean="0"/>
              <a:pPr/>
              <a:t>‹#›</a:t>
            </a:fld>
            <a:endParaRPr lang="en-US"/>
          </a:p>
        </p:txBody>
      </p:sp>
      <p:sp>
        <p:nvSpPr>
          <p:cNvPr id="2" name="Title 1"/>
          <p:cNvSpPr>
            <a:spLocks noGrp="1"/>
          </p:cNvSpPr>
          <p:nvPr>
            <p:ph type="title"/>
          </p:nvPr>
        </p:nvSpPr>
        <p:spPr>
          <a:xfrm>
            <a:off x="706902" y="5366404"/>
            <a:ext cx="8156448" cy="777240"/>
          </a:xfrm>
        </p:spPr>
        <p:txBody>
          <a:bodyPr tIns="64008">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lvl1pPr algn="l">
              <a:buNone/>
              <a:defRPr sz="3800" b="1" cap="none" spc="0" baseline="0">
                <a:ln/>
                <a:solidFill>
                  <a:schemeClr val="tx2">
                    <a:lumMod val="75000"/>
                  </a:schemeClr>
                </a:solidFill>
                <a:effectLst/>
              </a:defRPr>
            </a:lvl1pPr>
            <a:extLst/>
          </a:lstStyle>
          <a:p>
            <a:r>
              <a:rPr lang="en-US" altLang="ja-JP" smtClean="0"/>
              <a:t>Click to edit Master title style</a:t>
            </a:r>
            <a:endParaRPr lang="en-US" dirty="0"/>
          </a:p>
        </p:txBody>
      </p:sp>
      <p:cxnSp>
        <p:nvCxnSpPr>
          <p:cNvPr id="29" name="Straight Connector 28"/>
          <p:cNvCxnSpPr/>
          <p:nvPr/>
        </p:nvCxnSpPr>
        <p:spPr>
          <a:xfrm>
            <a:off x="714348" y="5277543"/>
            <a:ext cx="7500990" cy="15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lang="en-US" altLang="ja-JP" smtClean="0"/>
              <a:t>Click to edit Master title style</a:t>
            </a:r>
            <a:endParaRPr lang="en-US" dirty="0"/>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US" dirty="0"/>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US"/>
          </a:p>
        </p:txBody>
      </p:sp>
      <p:sp>
        <p:nvSpPr>
          <p:cNvPr id="5" name="Date Placeholder 4"/>
          <p:cNvSpPr>
            <a:spLocks noGrp="1"/>
          </p:cNvSpPr>
          <p:nvPr>
            <p:ph type="dt" sz="half" idx="10"/>
          </p:nvPr>
        </p:nvSpPr>
        <p:spPr/>
        <p:txBody>
          <a:bodyPr/>
          <a:lstStyle>
            <a:extLst/>
          </a:lstStyle>
          <a:p>
            <a:fld id="{220F83AA-60B0-4D57-8C15-4E8733B479D9}" type="datetimeFigureOut">
              <a:rPr lang="en-US" smtClean="0"/>
              <a:pPr/>
              <a:t>6/2/2010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A00F1AD-8687-46D5-82CF-4A586891706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4" y="512064"/>
            <a:ext cx="7772400" cy="914400"/>
          </a:xfrm>
        </p:spPr>
        <p:txBody>
          <a:bodyPr anchor="t"/>
          <a:lstStyle>
            <a:lvl1pPr>
              <a:defRPr sz="4000"/>
            </a:lvl1pPr>
            <a:extLst/>
          </a:lstStyle>
          <a:p>
            <a:r>
              <a:rPr lang="en-US" altLang="ja-JP" smtClean="0"/>
              <a:t>Click to edit Master title style</a:t>
            </a:r>
            <a:endParaRPr lang="en-US" dirty="0"/>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en-US" altLang="ja-JP"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en-US" altLang="ja-JP"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US" dirty="0"/>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US"/>
          </a:p>
        </p:txBody>
      </p:sp>
      <p:sp>
        <p:nvSpPr>
          <p:cNvPr id="7" name="Date Placeholder 6"/>
          <p:cNvSpPr>
            <a:spLocks noGrp="1"/>
          </p:cNvSpPr>
          <p:nvPr>
            <p:ph type="dt" sz="half" idx="10"/>
          </p:nvPr>
        </p:nvSpPr>
        <p:spPr/>
        <p:txBody>
          <a:bodyPr/>
          <a:lstStyle>
            <a:extLst/>
          </a:lstStyle>
          <a:p>
            <a:fld id="{220F83AA-60B0-4D57-8C15-4E8733B479D9}" type="datetimeFigureOut">
              <a:rPr lang="en-US" smtClean="0"/>
              <a:pPr/>
              <a:t>6/2/2010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A00F1AD-8687-46D5-82CF-4A586891706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lang="en-US" altLang="ja-JP" smtClean="0"/>
              <a:t>Click to edit Master title style</a:t>
            </a:r>
            <a:endParaRPr lang="en-US" dirty="0"/>
          </a:p>
        </p:txBody>
      </p:sp>
      <p:sp>
        <p:nvSpPr>
          <p:cNvPr id="3" name="Date Placeholder 2"/>
          <p:cNvSpPr>
            <a:spLocks noGrp="1"/>
          </p:cNvSpPr>
          <p:nvPr>
            <p:ph type="dt" sz="half" idx="10"/>
          </p:nvPr>
        </p:nvSpPr>
        <p:spPr/>
        <p:txBody>
          <a:bodyPr/>
          <a:lstStyle>
            <a:extLst/>
          </a:lstStyle>
          <a:p>
            <a:fld id="{220F83AA-60B0-4D57-8C15-4E8733B479D9}" type="datetimeFigureOut">
              <a:rPr lang="en-US" smtClean="0"/>
              <a:pPr/>
              <a:t>6/2/2010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A00F1AD-8687-46D5-82CF-4A586891706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20F83AA-60B0-4D57-8C15-4E8733B479D9}" type="datetimeFigureOut">
              <a:rPr lang="en-US" smtClean="0"/>
              <a:pPr/>
              <a:t>6/2/2010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7A00F1AD-8687-46D5-82CF-4A586891706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2528878" cy="1162050"/>
          </a:xfrm>
        </p:spPr>
        <p:txBody>
          <a:bodyPr anchor="ctr"/>
          <a:lstStyle>
            <a:lvl1pPr algn="l">
              <a:buNone/>
              <a:defRPr sz="2000" b="0"/>
            </a:lvl1pPr>
            <a:extLst/>
          </a:lstStyle>
          <a:p>
            <a:r>
              <a:rPr lang="en-US" altLang="ja-JP" smtClean="0"/>
              <a:t>Click to edit Master title style</a:t>
            </a:r>
            <a:endParaRPr lang="en-US" dirty="0"/>
          </a:p>
        </p:txBody>
      </p:sp>
      <p:sp>
        <p:nvSpPr>
          <p:cNvPr id="3" name="Text Placeholder 2"/>
          <p:cNvSpPr>
            <a:spLocks noGrp="1"/>
          </p:cNvSpPr>
          <p:nvPr>
            <p:ph type="body" idx="2"/>
          </p:nvPr>
        </p:nvSpPr>
        <p:spPr>
          <a:xfrm>
            <a:off x="685800" y="1435100"/>
            <a:ext cx="2528878"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a:r>
              <a:rPr lang="en-US" altLang="ja-JP" smtClean="0"/>
              <a:t>Click to edit Master text styles</a:t>
            </a:r>
          </a:p>
        </p:txBody>
      </p:sp>
      <p:sp>
        <p:nvSpPr>
          <p:cNvPr id="4" name="Content Placeholder 3"/>
          <p:cNvSpPr>
            <a:spLocks noGrp="1"/>
          </p:cNvSpPr>
          <p:nvPr>
            <p:ph sz="half" idx="1"/>
          </p:nvPr>
        </p:nvSpPr>
        <p:spPr>
          <a:xfrm>
            <a:off x="3429000" y="285728"/>
            <a:ext cx="5486400" cy="5721372"/>
          </a:xfrm>
        </p:spPr>
        <p:txBody>
          <a:bodyPr/>
          <a:lstStyle>
            <a:lvl1pPr>
              <a:defRPr sz="3200"/>
            </a:lvl1pPr>
            <a:lvl2pPr>
              <a:defRPr sz="2800"/>
            </a:lvl2pPr>
            <a:lvl3pPr>
              <a:defRPr sz="2400"/>
            </a:lvl3pPr>
            <a:lvl4pPr>
              <a:defRPr sz="2000"/>
            </a:lvl4pPr>
            <a:lvl5pPr>
              <a:defRPr sz="2000"/>
            </a:lvl5pPr>
            <a:extLs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US" dirty="0"/>
          </a:p>
        </p:txBody>
      </p:sp>
      <p:sp>
        <p:nvSpPr>
          <p:cNvPr id="5" name="Date Placeholder 4"/>
          <p:cNvSpPr>
            <a:spLocks noGrp="1"/>
          </p:cNvSpPr>
          <p:nvPr>
            <p:ph type="dt" sz="half" idx="10"/>
          </p:nvPr>
        </p:nvSpPr>
        <p:spPr/>
        <p:txBody>
          <a:bodyPr/>
          <a:lstStyle>
            <a:extLst/>
          </a:lstStyle>
          <a:p>
            <a:fld id="{220F83AA-60B0-4D57-8C15-4E8733B479D9}" type="datetimeFigureOut">
              <a:rPr lang="en-US" smtClean="0"/>
              <a:pPr/>
              <a:t>6/2/2010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A00F1AD-8687-46D5-82CF-4A586891706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914400" y="4941829"/>
            <a:ext cx="6858000" cy="701749"/>
          </a:xfrm>
        </p:spPr>
        <p:txBody>
          <a:bodyPr anchor="b"/>
          <a:lstStyle>
            <a:lvl1pPr algn="l">
              <a:buNone/>
              <a:defRPr sz="2100" b="0"/>
            </a:lvl1pPr>
            <a:extLst/>
          </a:lstStyle>
          <a:p>
            <a:r>
              <a:rPr lang="en-US" altLang="ja-JP" smtClean="0"/>
              <a:t>Click to edit Master title style</a:t>
            </a:r>
            <a:endParaRPr lang="en-US" dirty="0"/>
          </a:p>
        </p:txBody>
      </p:sp>
      <p:sp>
        <p:nvSpPr>
          <p:cNvPr id="3" name="Picture Placeholder 2"/>
          <p:cNvSpPr>
            <a:spLocks noGrp="1"/>
          </p:cNvSpPr>
          <p:nvPr>
            <p:ph type="pic" idx="1"/>
          </p:nvPr>
        </p:nvSpPr>
        <p:spPr>
          <a:xfrm>
            <a:off x="914400" y="357166"/>
            <a:ext cx="6858048" cy="4286280"/>
          </a:xfrm>
          <a:noFill/>
          <a:ln w="12700">
            <a:noFill/>
          </a:ln>
        </p:spPr>
        <p:txBody>
          <a:bodyPr/>
          <a:lstStyle>
            <a:lvl1pPr marL="0" indent="0">
              <a:buNone/>
              <a:defRPr sz="3200"/>
            </a:lvl1pPr>
            <a:extLst/>
          </a:lstStyle>
          <a:p>
            <a:r>
              <a:rPr lang="en-US" altLang="ja-JP" smtClean="0"/>
              <a:t>Click icon to add picture</a:t>
            </a:r>
            <a:endParaRPr lang="en-US" dirty="0"/>
          </a:p>
        </p:txBody>
      </p:sp>
      <p:sp>
        <p:nvSpPr>
          <p:cNvPr id="4" name="Text Placeholder 3"/>
          <p:cNvSpPr>
            <a:spLocks noGrp="1"/>
          </p:cNvSpPr>
          <p:nvPr>
            <p:ph type="body" sz="half" idx="2"/>
          </p:nvPr>
        </p:nvSpPr>
        <p:spPr bwMode="white">
          <a:xfrm>
            <a:off x="914400" y="5643578"/>
            <a:ext cx="6858000" cy="428628"/>
          </a:xfrm>
        </p:spPr>
        <p:txBody>
          <a:bodyPr>
            <a:normAutofit/>
          </a:bodyPr>
          <a:lstStyle>
            <a:lvl1pPr marL="27432" indent="0">
              <a:spcBef>
                <a:spcPts val="0"/>
              </a:spcBef>
              <a:buNone/>
              <a:defRPr sz="1100">
                <a:solidFill>
                  <a:srgbClr val="FFFFFF"/>
                </a:solidFill>
              </a:defRPr>
            </a:lvl1pPr>
            <a:lvl2pPr>
              <a:defRPr sz="1200"/>
            </a:lvl2pPr>
            <a:lvl3pPr>
              <a:defRPr sz="1000"/>
            </a:lvl3pPr>
            <a:lvl4pPr>
              <a:defRPr sz="900"/>
            </a:lvl4pPr>
            <a:lvl5pPr>
              <a:defRPr sz="900"/>
            </a:lvl5pPr>
            <a:extLst/>
          </a:lstStyle>
          <a:p>
            <a:pPr lvl="0"/>
            <a:r>
              <a:rPr lang="en-US" altLang="ja-JP" smtClean="0"/>
              <a:t>Click to edit Master text styles</a:t>
            </a:r>
          </a:p>
        </p:txBody>
      </p:sp>
      <p:sp>
        <p:nvSpPr>
          <p:cNvPr id="10" name="Date Placeholder 9"/>
          <p:cNvSpPr>
            <a:spLocks noGrp="1"/>
          </p:cNvSpPr>
          <p:nvPr>
            <p:ph type="dt" sz="half" idx="10"/>
          </p:nvPr>
        </p:nvSpPr>
        <p:spPr/>
        <p:txBody>
          <a:bodyPr/>
          <a:lstStyle/>
          <a:p>
            <a:fld id="{220F83AA-60B0-4D57-8C15-4E8733B479D9}" type="datetimeFigureOut">
              <a:rPr lang="en-US" smtClean="0"/>
              <a:pPr/>
              <a:t>6/2/2010</a:t>
            </a:fld>
            <a:endParaRPr lang="en-US"/>
          </a:p>
        </p:txBody>
      </p:sp>
      <p:sp>
        <p:nvSpPr>
          <p:cNvPr id="11" name="Slide Number Placeholder 10"/>
          <p:cNvSpPr>
            <a:spLocks noGrp="1"/>
          </p:cNvSpPr>
          <p:nvPr>
            <p:ph type="sldNum" sz="quarter" idx="11"/>
          </p:nvPr>
        </p:nvSpPr>
        <p:spPr/>
        <p:txBody>
          <a:bodyPr/>
          <a:lstStyle/>
          <a:p>
            <a:fld id="{7A00F1AD-8687-46D5-82CF-4A586891706B}" type="slidenum">
              <a:rPr lang="en-US" smtClean="0"/>
              <a:pPr/>
              <a:t>‹#›</a:t>
            </a:fld>
            <a:endParaRPr lang="en-US"/>
          </a:p>
        </p:txBody>
      </p:sp>
      <p:sp>
        <p:nvSpPr>
          <p:cNvPr id="12" name="Footer Placeholder 11"/>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1"/>
            <a:ext cx="214282"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extLst/>
          </a:lstStyle>
          <a:p>
            <a:r>
              <a:rPr lang="en-US" altLang="ja-JP" smtClean="0"/>
              <a:t>Click to edit Master title style</a:t>
            </a:r>
            <a:endParaRPr lang="en-US" dirty="0"/>
          </a:p>
        </p:txBody>
      </p:sp>
      <p:sp>
        <p:nvSpPr>
          <p:cNvPr id="13" name="Text Placeholder 12"/>
          <p:cNvSpPr>
            <a:spLocks noGrp="1"/>
          </p:cNvSpPr>
          <p:nvPr>
            <p:ph type="body" idx="1"/>
          </p:nvPr>
        </p:nvSpPr>
        <p:spPr>
          <a:xfrm>
            <a:off x="914400" y="1571612"/>
            <a:ext cx="7772400" cy="4783948"/>
          </a:xfrm>
          <a:prstGeom prst="rect">
            <a:avLst/>
          </a:prstGeom>
        </p:spPr>
        <p:txBody>
          <a:bodyPr vert="horz">
            <a:normAutofit/>
          </a:bodyPr>
          <a:lstStyle>
            <a:extLs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US" dirty="0"/>
          </a:p>
        </p:txBody>
      </p:sp>
      <p:sp>
        <p:nvSpPr>
          <p:cNvPr id="14" name="Date Placeholder 13"/>
          <p:cNvSpPr>
            <a:spLocks noGrp="1"/>
          </p:cNvSpPr>
          <p:nvPr>
            <p:ph type="dt" sz="half" idx="2"/>
          </p:nvPr>
        </p:nvSpPr>
        <p:spPr>
          <a:xfrm>
            <a:off x="6477000" y="6421461"/>
            <a:ext cx="2133600" cy="365125"/>
          </a:xfrm>
          <a:prstGeom prst="rect">
            <a:avLst/>
          </a:prstGeom>
        </p:spPr>
        <p:txBody>
          <a:bodyPr vert="horz" anchor="b"/>
          <a:lstStyle>
            <a:lvl1pPr algn="l">
              <a:defRPr sz="1100">
                <a:solidFill>
                  <a:schemeClr val="tx2"/>
                </a:solidFill>
              </a:defRPr>
            </a:lvl1pPr>
            <a:extLst/>
          </a:lstStyle>
          <a:p>
            <a:fld id="{220F83AA-60B0-4D57-8C15-4E8733B479D9}" type="datetimeFigureOut">
              <a:rPr lang="en-US" smtClean="0"/>
              <a:pPr/>
              <a:t>6/2/2010</a:t>
            </a:fld>
            <a:endParaRPr lang="en-US"/>
          </a:p>
        </p:txBody>
      </p:sp>
      <p:sp>
        <p:nvSpPr>
          <p:cNvPr id="3" name="Footer Placeholder 2"/>
          <p:cNvSpPr>
            <a:spLocks noGrp="1"/>
          </p:cNvSpPr>
          <p:nvPr>
            <p:ph type="ftr" sz="quarter" idx="3"/>
          </p:nvPr>
        </p:nvSpPr>
        <p:spPr>
          <a:xfrm>
            <a:off x="914400" y="6421461"/>
            <a:ext cx="5562600" cy="365125"/>
          </a:xfrm>
          <a:prstGeom prst="rect">
            <a:avLst/>
          </a:prstGeom>
        </p:spPr>
        <p:txBody>
          <a:bodyPr vert="horz" anchor="b"/>
          <a:lstStyle>
            <a:lvl1pPr algn="r">
              <a:defRPr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21461"/>
            <a:ext cx="457200" cy="365125"/>
          </a:xfrm>
          <a:prstGeom prst="rect">
            <a:avLst/>
          </a:prstGeom>
        </p:spPr>
        <p:txBody>
          <a:bodyPr vert="horz" anchor="b"/>
          <a:lstStyle>
            <a:lvl1pPr algn="l">
              <a:defRPr sz="1200">
                <a:solidFill>
                  <a:schemeClr val="tx2"/>
                </a:solidFill>
              </a:defRPr>
            </a:lvl1pPr>
            <a:extLst/>
          </a:lstStyle>
          <a:p>
            <a:fld id="{7A00F1AD-8687-46D5-82CF-4A586891706B}" type="slidenum">
              <a:rPr lang="en-US" smtClean="0"/>
              <a:pPr/>
              <a:t>‹#›</a:t>
            </a:fld>
            <a:endParaRPr lang="en-US"/>
          </a:p>
        </p:txBody>
      </p:sp>
      <p:cxnSp>
        <p:nvCxnSpPr>
          <p:cNvPr id="20" name="Straight Connector 19"/>
          <p:cNvCxnSpPr/>
          <p:nvPr/>
        </p:nvCxnSpPr>
        <p:spPr>
          <a:xfrm rot="5400000">
            <a:off x="-3293075" y="3429000"/>
            <a:ext cx="6858000" cy="1588"/>
          </a:xfrm>
          <a:prstGeom prst="line">
            <a:avLst/>
          </a:prstGeom>
          <a:ln w="127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3243408" y="3428230"/>
            <a:ext cx="6858000" cy="1588"/>
          </a:xfrm>
          <a:prstGeom prst="line">
            <a:avLst/>
          </a:prstGeom>
          <a:ln w="12700">
            <a:solidFill>
              <a:schemeClr val="bg2">
                <a:lumMod val="75000"/>
                <a:alpha val="59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3185349" y="3428230"/>
            <a:ext cx="6858000" cy="1588"/>
          </a:xfrm>
          <a:prstGeom prst="line">
            <a:avLst/>
          </a:prstGeom>
          <a:ln w="3175">
            <a:solidFill>
              <a:schemeClr val="tx1">
                <a:alpha val="59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5699724" y="3428182"/>
            <a:ext cx="6858000" cy="1588"/>
          </a:xfrm>
          <a:prstGeom prst="line">
            <a:avLst/>
          </a:prstGeom>
          <a:ln w="28575">
            <a:solidFill>
              <a:schemeClr val="tx1">
                <a:alpha val="59000"/>
              </a:schemeClr>
            </a:solidFill>
          </a:ln>
        </p:spPr>
        <p:style>
          <a:lnRef idx="1">
            <a:schemeClr val="accent1"/>
          </a:lnRef>
          <a:fillRef idx="0">
            <a:schemeClr val="accent1"/>
          </a:fillRef>
          <a:effectRef idx="0">
            <a:schemeClr val="accent1"/>
          </a:effectRef>
          <a:fontRef idx="minor">
            <a:schemeClr val="tx1"/>
          </a:fontRef>
        </p:style>
      </p:cxn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1" sz="4000" b="1" kern="1200" cap="none" spc="0" baseline="0">
          <a:ln/>
          <a:gradFill>
            <a:gsLst>
              <a:gs pos="0">
                <a:schemeClr val="tx2">
                  <a:lumMod val="90000"/>
                </a:schemeClr>
              </a:gs>
              <a:gs pos="50000">
                <a:schemeClr val="tx2">
                  <a:lumMod val="50000"/>
                </a:schemeClr>
              </a:gs>
              <a:gs pos="100000">
                <a:schemeClr val="tx2">
                  <a:lumMod val="25000"/>
                </a:schemeClr>
              </a:gs>
            </a:gsLst>
            <a:lin ang="5400000" scaled="0"/>
          </a:gradFill>
          <a:effectLst/>
          <a:latin typeface="+mj-lt"/>
          <a:ea typeface="+mj-ea"/>
          <a:cs typeface="+mj-cs"/>
        </a:defRPr>
      </a:lvl1pPr>
      <a:extLst/>
    </p:titleStyle>
    <p:bodyStyle>
      <a:lvl1pPr marL="411480" indent="-342900" algn="l" rtl="0" eaLnBrk="1" latinLnBrk="0" hangingPunct="1">
        <a:spcBef>
          <a:spcPts val="700"/>
        </a:spcBef>
        <a:buClr>
          <a:schemeClr val="accent2">
            <a:lumMod val="75000"/>
          </a:schemeClr>
        </a:buClr>
        <a:buSzPct val="85000"/>
        <a:buFont typeface="Wingdings 2" pitchFamily="18" charset="2"/>
        <a:buChar char=""/>
        <a:defRPr kumimoji="1" sz="3000" kern="1200">
          <a:solidFill>
            <a:schemeClr val="tx1"/>
          </a:solidFill>
          <a:latin typeface="+mn-lt"/>
          <a:ea typeface="+mn-ea"/>
          <a:cs typeface="+mn-cs"/>
        </a:defRPr>
      </a:lvl1pPr>
      <a:lvl2pPr marL="740664" indent="-285750" algn="l" rtl="0" eaLnBrk="1" latinLnBrk="0" hangingPunct="1">
        <a:spcBef>
          <a:spcPct val="20000"/>
        </a:spcBef>
        <a:buClr>
          <a:schemeClr val="accent2">
            <a:lumMod val="60000"/>
            <a:lumOff val="40000"/>
          </a:schemeClr>
        </a:buClr>
        <a:buSzPct val="80000"/>
        <a:buFont typeface="Wingdings" pitchFamily="2" charset="2"/>
        <a:buChar char="l"/>
        <a:defRPr kumimoji="1" sz="2600" kern="1200">
          <a:solidFill>
            <a:schemeClr val="tx1"/>
          </a:solidFill>
          <a:latin typeface="+mn-lt"/>
          <a:ea typeface="+mn-ea"/>
          <a:cs typeface="+mn-cs"/>
        </a:defRPr>
      </a:lvl2pPr>
      <a:lvl3pPr marL="996696" indent="-228600" algn="l" rtl="0" eaLnBrk="1" latinLnBrk="0" hangingPunct="1">
        <a:spcBef>
          <a:spcPct val="20000"/>
        </a:spcBef>
        <a:buClr>
          <a:schemeClr val="accent2">
            <a:lumMod val="40000"/>
            <a:lumOff val="60000"/>
          </a:schemeClr>
        </a:buClr>
        <a:buSzPct val="65000"/>
        <a:buFont typeface="Wingdings 2" pitchFamily="18" charset="2"/>
        <a:buChar char=""/>
        <a:defRPr kumimoji="1" sz="2400" kern="1200">
          <a:solidFill>
            <a:schemeClr val="tx1"/>
          </a:solidFill>
          <a:latin typeface="+mn-lt"/>
          <a:ea typeface="+mn-ea"/>
          <a:cs typeface="+mn-cs"/>
        </a:defRPr>
      </a:lvl3pPr>
      <a:lvl4pPr marL="1261872" indent="-228600" algn="l" rtl="0" eaLnBrk="1" latinLnBrk="0" hangingPunct="1">
        <a:spcBef>
          <a:spcPct val="20000"/>
        </a:spcBef>
        <a:buClr>
          <a:schemeClr val="accent2">
            <a:lumMod val="20000"/>
            <a:lumOff val="80000"/>
          </a:schemeClr>
        </a:buClr>
        <a:buSzPct val="100000"/>
        <a:buFont typeface="Arial" pitchFamily="34" charset="0"/>
        <a:buChar char="•"/>
        <a:defRPr kumimoji="1" sz="2200" kern="1200">
          <a:solidFill>
            <a:schemeClr val="tx1"/>
          </a:solidFill>
          <a:latin typeface="+mn-lt"/>
          <a:ea typeface="+mn-ea"/>
          <a:cs typeface="+mn-cs"/>
        </a:defRPr>
      </a:lvl4pPr>
      <a:lvl5pPr marL="1481328" indent="-210312" algn="l" rtl="0" eaLnBrk="1" latinLnBrk="0" hangingPunct="1">
        <a:spcBef>
          <a:spcPct val="20000"/>
        </a:spcBef>
        <a:buClr>
          <a:schemeClr val="accent2">
            <a:lumMod val="75000"/>
          </a:schemeClr>
        </a:buClr>
        <a:buSzPct val="50000"/>
        <a:buFont typeface="Wingdings" pitchFamily="2" charset="2"/>
        <a:buChar char="n"/>
        <a:defRPr kumimoji="1"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1"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1"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1"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1" sz="1600" kern="1200">
          <a:solidFill>
            <a:schemeClr val="tx1"/>
          </a:solidFill>
          <a:latin typeface="+mn-lt"/>
          <a:ea typeface="+mn-ea"/>
          <a:cs typeface="+mn-cs"/>
        </a:defRPr>
      </a:lvl9pPr>
      <a:extLst/>
    </p:bodyStyle>
    <p:otherStyle>
      <a:lvl1pPr marL="0" algn="l" rtl="0" eaLnBrk="1" hangingPunct="1">
        <a:defRPr kumimoji="1" kern="1200">
          <a:solidFill>
            <a:schemeClr val="tx1"/>
          </a:solidFill>
          <a:latin typeface="+mn-lt"/>
          <a:ea typeface="+mn-ea"/>
          <a:cs typeface="+mn-cs"/>
        </a:defRPr>
      </a:lvl1pPr>
      <a:lvl2pPr marL="457200" algn="l" rtl="0" eaLnBrk="1" hangingPunct="1">
        <a:defRPr kumimoji="1" kern="1200">
          <a:solidFill>
            <a:schemeClr val="tx1"/>
          </a:solidFill>
          <a:latin typeface="+mn-lt"/>
          <a:ea typeface="+mn-ea"/>
          <a:cs typeface="+mn-cs"/>
        </a:defRPr>
      </a:lvl2pPr>
      <a:lvl3pPr marL="914400" algn="l" rtl="0" eaLnBrk="1" hangingPunct="1">
        <a:defRPr kumimoji="1" kern="1200">
          <a:solidFill>
            <a:schemeClr val="tx1"/>
          </a:solidFill>
          <a:latin typeface="+mn-lt"/>
          <a:ea typeface="+mn-ea"/>
          <a:cs typeface="+mn-cs"/>
        </a:defRPr>
      </a:lvl3pPr>
      <a:lvl4pPr marL="1371600" algn="l" rtl="0" eaLnBrk="1" hangingPunct="1">
        <a:defRPr kumimoji="1" kern="1200">
          <a:solidFill>
            <a:schemeClr val="tx1"/>
          </a:solidFill>
          <a:latin typeface="+mn-lt"/>
          <a:ea typeface="+mn-ea"/>
          <a:cs typeface="+mn-cs"/>
        </a:defRPr>
      </a:lvl4pPr>
      <a:lvl5pPr marL="1828800" algn="l" rtl="0" eaLnBrk="1" hangingPunct="1">
        <a:defRPr kumimoji="1" kern="1200">
          <a:solidFill>
            <a:schemeClr val="tx1"/>
          </a:solidFill>
          <a:latin typeface="+mn-lt"/>
          <a:ea typeface="+mn-ea"/>
          <a:cs typeface="+mn-cs"/>
        </a:defRPr>
      </a:lvl5pPr>
      <a:lvl6pPr marL="2286000" algn="l" rtl="0" eaLnBrk="1" hangingPunct="1">
        <a:defRPr kumimoji="1" kern="1200">
          <a:solidFill>
            <a:schemeClr val="tx1"/>
          </a:solidFill>
          <a:latin typeface="+mn-lt"/>
          <a:ea typeface="+mn-ea"/>
          <a:cs typeface="+mn-cs"/>
        </a:defRPr>
      </a:lvl6pPr>
      <a:lvl7pPr marL="2743200" algn="l" rtl="0" eaLnBrk="1" hangingPunct="1">
        <a:defRPr kumimoji="1" kern="1200">
          <a:solidFill>
            <a:schemeClr val="tx1"/>
          </a:solidFill>
          <a:latin typeface="+mn-lt"/>
          <a:ea typeface="+mn-ea"/>
          <a:cs typeface="+mn-cs"/>
        </a:defRPr>
      </a:lvl7pPr>
      <a:lvl8pPr marL="3200400" algn="l" rtl="0" eaLnBrk="1" hangingPunct="1">
        <a:defRPr kumimoji="1" kern="1200">
          <a:solidFill>
            <a:schemeClr val="tx1"/>
          </a:solidFill>
          <a:latin typeface="+mn-lt"/>
          <a:ea typeface="+mn-ea"/>
          <a:cs typeface="+mn-cs"/>
        </a:defRPr>
      </a:lvl8pPr>
      <a:lvl9pPr marL="3657600" algn="l" rtl="0" eaLnBrk="1" hangingPunct="1">
        <a:defRPr kumimoji="1"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12" Type="http://schemas.openxmlformats.org/officeDocument/2006/relationships/image" Target="../media/image12.jpe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6.jpeg"/><Relationship Id="rId11" Type="http://schemas.openxmlformats.org/officeDocument/2006/relationships/image" Target="../media/image11.jpeg"/><Relationship Id="rId5" Type="http://schemas.openxmlformats.org/officeDocument/2006/relationships/image" Target="../media/image5.jpeg"/><Relationship Id="rId10" Type="http://schemas.openxmlformats.org/officeDocument/2006/relationships/image" Target="../media/image10.jpeg"/><Relationship Id="rId4" Type="http://schemas.openxmlformats.org/officeDocument/2006/relationships/image" Target="../media/image4.jpeg"/><Relationship Id="rId9" Type="http://schemas.openxmlformats.org/officeDocument/2006/relationships/image" Target="../media/image9.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hyperlink" Target="Little%20Red%20Riding%20Hooks.ppt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Story%20Board3.docx" TargetMode="External"/><Relationship Id="rId5" Type="http://schemas.openxmlformats.org/officeDocument/2006/relationships/hyperlink" Target="storymap.pdf" TargetMode="External"/><Relationship Id="rId4" Type="http://schemas.openxmlformats.org/officeDocument/2006/relationships/hyperlink" Target="org-char-problem-solution.pdf"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hyperlink" Target="http://www.microsoft.com/windowsxp/using/digitalphotography/PhotoStory/default.msp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photo_story_3tutorial.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control" Target="../activeX/activeX1.xml"/><Relationship Id="rId1" Type="http://schemas.openxmlformats.org/officeDocument/2006/relationships/vmlDrawing" Target="../drawings/vmlDrawing1.vml"/></Relationships>
</file>

<file path=ppt/slides/_rels/slide6.xml.rels><?xml version="1.0" encoding="UTF-8" standalone="yes"?>
<Relationships xmlns="http://schemas.openxmlformats.org/package/2006/relationships"><Relationship Id="rId2" Type="http://schemas.openxmlformats.org/officeDocument/2006/relationships/hyperlink" Target="Writing%20a%20Story.doc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Writing%20a%20Story.docx"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Digital Storytelling</a:t>
            </a:r>
            <a:endParaRPr lang="en-US" dirty="0"/>
          </a:p>
        </p:txBody>
      </p:sp>
      <p:sp>
        <p:nvSpPr>
          <p:cNvPr id="3" name="Subtitle 2"/>
          <p:cNvSpPr>
            <a:spLocks noGrp="1"/>
          </p:cNvSpPr>
          <p:nvPr>
            <p:ph type="subTitle" idx="1"/>
          </p:nvPr>
        </p:nvSpPr>
        <p:spPr>
          <a:xfrm>
            <a:off x="857224" y="5143512"/>
            <a:ext cx="7772400" cy="1028688"/>
          </a:xfrm>
        </p:spPr>
        <p:txBody>
          <a:bodyPr>
            <a:normAutofit/>
          </a:bodyPr>
          <a:lstStyle/>
          <a:p>
            <a:r>
              <a:rPr lang="en-US" dirty="0" smtClean="0"/>
              <a:t>Sandy Nightingale</a:t>
            </a:r>
          </a:p>
          <a:p>
            <a:r>
              <a:rPr lang="en-US" dirty="0" smtClean="0"/>
              <a:t>Computer Camp</a:t>
            </a:r>
          </a:p>
          <a:p>
            <a:r>
              <a:rPr lang="en-US" dirty="0" smtClean="0"/>
              <a:t>June 3-4, 2010</a:t>
            </a:r>
            <a:endParaRPr lang="en-US" dirty="0"/>
          </a:p>
        </p:txBody>
      </p:sp>
      <p:pic>
        <p:nvPicPr>
          <p:cNvPr id="5" name="Picture 4" descr="film1.jpg"/>
          <p:cNvPicPr>
            <a:picLocks noChangeAspect="1"/>
          </p:cNvPicPr>
          <p:nvPr/>
        </p:nvPicPr>
        <p:blipFill>
          <a:blip r:embed="rId2" cstate="print"/>
          <a:stretch>
            <a:fillRect/>
          </a:stretch>
        </p:blipFill>
        <p:spPr>
          <a:xfrm>
            <a:off x="228600" y="1066800"/>
            <a:ext cx="3143250" cy="1200150"/>
          </a:xfrm>
          <a:prstGeom prst="rect">
            <a:avLst/>
          </a:prstGeom>
        </p:spPr>
      </p:pic>
      <p:pic>
        <p:nvPicPr>
          <p:cNvPr id="6" name="Picture 5" descr="film2.jpg"/>
          <p:cNvPicPr>
            <a:picLocks noChangeAspect="1"/>
          </p:cNvPicPr>
          <p:nvPr/>
        </p:nvPicPr>
        <p:blipFill>
          <a:blip r:embed="rId3" cstate="print"/>
          <a:stretch>
            <a:fillRect/>
          </a:stretch>
        </p:blipFill>
        <p:spPr>
          <a:xfrm>
            <a:off x="3352800" y="1066800"/>
            <a:ext cx="2095500" cy="1200150"/>
          </a:xfrm>
          <a:prstGeom prst="rect">
            <a:avLst/>
          </a:prstGeom>
        </p:spPr>
      </p:pic>
      <p:pic>
        <p:nvPicPr>
          <p:cNvPr id="7" name="Picture 6" descr="film3.jpg"/>
          <p:cNvPicPr>
            <a:picLocks noChangeAspect="1"/>
          </p:cNvPicPr>
          <p:nvPr/>
        </p:nvPicPr>
        <p:blipFill>
          <a:blip r:embed="rId4" cstate="print"/>
          <a:stretch>
            <a:fillRect/>
          </a:stretch>
        </p:blipFill>
        <p:spPr>
          <a:xfrm>
            <a:off x="5410200" y="1066800"/>
            <a:ext cx="2381250" cy="1200150"/>
          </a:xfrm>
          <a:prstGeom prst="rect">
            <a:avLst/>
          </a:prstGeom>
        </p:spPr>
      </p:pic>
      <p:pic>
        <p:nvPicPr>
          <p:cNvPr id="8" name="Picture 7" descr="film1.jpg"/>
          <p:cNvPicPr>
            <a:picLocks noChangeAspect="1"/>
          </p:cNvPicPr>
          <p:nvPr/>
        </p:nvPicPr>
        <p:blipFill>
          <a:blip r:embed="rId2" cstate="print"/>
          <a:stretch>
            <a:fillRect/>
          </a:stretch>
        </p:blipFill>
        <p:spPr>
          <a:xfrm>
            <a:off x="6781800" y="1066800"/>
            <a:ext cx="3143250" cy="1200150"/>
          </a:xfrm>
          <a:prstGeom prst="rect">
            <a:avLst/>
          </a:prstGeom>
        </p:spPr>
      </p:pic>
      <p:pic>
        <p:nvPicPr>
          <p:cNvPr id="9" name="Picture 8" descr="IMG_0257.JPG"/>
          <p:cNvPicPr>
            <a:picLocks noChangeAspect="1"/>
          </p:cNvPicPr>
          <p:nvPr/>
        </p:nvPicPr>
        <p:blipFill>
          <a:blip r:embed="rId5" cstate="print"/>
          <a:srcRect l="9166" t="12222"/>
          <a:stretch>
            <a:fillRect/>
          </a:stretch>
        </p:blipFill>
        <p:spPr>
          <a:xfrm>
            <a:off x="228600" y="1295400"/>
            <a:ext cx="1371600" cy="838200"/>
          </a:xfrm>
          <a:prstGeom prst="rect">
            <a:avLst/>
          </a:prstGeom>
        </p:spPr>
      </p:pic>
      <p:pic>
        <p:nvPicPr>
          <p:cNvPr id="10" name="Picture 9" descr="IMG_0184.JPG"/>
          <p:cNvPicPr>
            <a:picLocks noChangeAspect="1"/>
          </p:cNvPicPr>
          <p:nvPr/>
        </p:nvPicPr>
        <p:blipFill>
          <a:blip r:embed="rId6" cstate="print"/>
          <a:srcRect l="11919"/>
          <a:stretch>
            <a:fillRect/>
          </a:stretch>
        </p:blipFill>
        <p:spPr>
          <a:xfrm>
            <a:off x="3657600" y="1295400"/>
            <a:ext cx="1066800" cy="843481"/>
          </a:xfrm>
          <a:prstGeom prst="rect">
            <a:avLst/>
          </a:prstGeom>
        </p:spPr>
      </p:pic>
      <p:pic>
        <p:nvPicPr>
          <p:cNvPr id="11" name="Picture 10" descr="IMG_0194.JPG"/>
          <p:cNvPicPr>
            <a:picLocks noChangeAspect="1"/>
          </p:cNvPicPr>
          <p:nvPr/>
        </p:nvPicPr>
        <p:blipFill>
          <a:blip r:embed="rId7" cstate="print"/>
          <a:stretch>
            <a:fillRect/>
          </a:stretch>
        </p:blipFill>
        <p:spPr>
          <a:xfrm>
            <a:off x="4648200" y="1295400"/>
            <a:ext cx="1117600" cy="838200"/>
          </a:xfrm>
          <a:prstGeom prst="rect">
            <a:avLst/>
          </a:prstGeom>
        </p:spPr>
      </p:pic>
      <p:pic>
        <p:nvPicPr>
          <p:cNvPr id="12" name="Picture 11" descr="IMG_0197.JPG"/>
          <p:cNvPicPr>
            <a:picLocks noChangeAspect="1"/>
          </p:cNvPicPr>
          <p:nvPr/>
        </p:nvPicPr>
        <p:blipFill>
          <a:blip r:embed="rId8" cstate="print"/>
          <a:stretch>
            <a:fillRect/>
          </a:stretch>
        </p:blipFill>
        <p:spPr>
          <a:xfrm>
            <a:off x="5715000" y="1276350"/>
            <a:ext cx="1143000" cy="857250"/>
          </a:xfrm>
          <a:prstGeom prst="rect">
            <a:avLst/>
          </a:prstGeom>
        </p:spPr>
      </p:pic>
      <p:pic>
        <p:nvPicPr>
          <p:cNvPr id="14" name="Picture 13" descr="IMG_0225.JPG"/>
          <p:cNvPicPr>
            <a:picLocks noChangeAspect="1"/>
          </p:cNvPicPr>
          <p:nvPr/>
        </p:nvPicPr>
        <p:blipFill>
          <a:blip r:embed="rId9" cstate="print"/>
          <a:stretch>
            <a:fillRect/>
          </a:stretch>
        </p:blipFill>
        <p:spPr>
          <a:xfrm flipH="1">
            <a:off x="6781800" y="1276350"/>
            <a:ext cx="1143000" cy="857250"/>
          </a:xfrm>
          <a:prstGeom prst="rect">
            <a:avLst/>
          </a:prstGeom>
        </p:spPr>
      </p:pic>
      <p:pic>
        <p:nvPicPr>
          <p:cNvPr id="15" name="Picture 14" descr="IMG_0224.JPG"/>
          <p:cNvPicPr>
            <a:picLocks noChangeAspect="1"/>
          </p:cNvPicPr>
          <p:nvPr/>
        </p:nvPicPr>
        <p:blipFill>
          <a:blip r:embed="rId10" cstate="print"/>
          <a:srcRect l="14167" t="20000" r="12500" b="11111"/>
          <a:stretch>
            <a:fillRect/>
          </a:stretch>
        </p:blipFill>
        <p:spPr>
          <a:xfrm>
            <a:off x="7924800" y="1272886"/>
            <a:ext cx="1145458" cy="860714"/>
          </a:xfrm>
          <a:prstGeom prst="rect">
            <a:avLst/>
          </a:prstGeom>
        </p:spPr>
      </p:pic>
      <p:pic>
        <p:nvPicPr>
          <p:cNvPr id="16" name="Picture 15" descr="IMG_0243.JPG"/>
          <p:cNvPicPr>
            <a:picLocks noChangeAspect="1"/>
          </p:cNvPicPr>
          <p:nvPr/>
        </p:nvPicPr>
        <p:blipFill>
          <a:blip r:embed="rId11" cstate="print"/>
          <a:stretch>
            <a:fillRect/>
          </a:stretch>
        </p:blipFill>
        <p:spPr>
          <a:xfrm>
            <a:off x="1524000" y="1295400"/>
            <a:ext cx="1066800" cy="800100"/>
          </a:xfrm>
          <a:prstGeom prst="rect">
            <a:avLst/>
          </a:prstGeom>
        </p:spPr>
      </p:pic>
      <p:pic>
        <p:nvPicPr>
          <p:cNvPr id="19" name="Picture 18" descr="IMG_0263.JPG"/>
          <p:cNvPicPr>
            <a:picLocks noChangeAspect="1"/>
          </p:cNvPicPr>
          <p:nvPr/>
        </p:nvPicPr>
        <p:blipFill>
          <a:blip r:embed="rId12" cstate="print"/>
          <a:srcRect t="7778" r="27500" b="21111"/>
          <a:stretch>
            <a:fillRect/>
          </a:stretch>
        </p:blipFill>
        <p:spPr>
          <a:xfrm>
            <a:off x="2590800" y="1275254"/>
            <a:ext cx="1117997" cy="858346"/>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Obstacles in Your Story</a:t>
            </a:r>
            <a:endParaRPr lang="en-US" dirty="0"/>
          </a:p>
        </p:txBody>
      </p:sp>
      <p:sp>
        <p:nvSpPr>
          <p:cNvPr id="3" name="Content Placeholder 2"/>
          <p:cNvSpPr>
            <a:spLocks noGrp="1"/>
          </p:cNvSpPr>
          <p:nvPr>
            <p:ph idx="1"/>
          </p:nvPr>
        </p:nvSpPr>
        <p:spPr/>
        <p:txBody>
          <a:bodyPr>
            <a:normAutofit fontScale="92500" lnSpcReduction="20000"/>
          </a:bodyPr>
          <a:lstStyle/>
          <a:p>
            <a:r>
              <a:rPr lang="en-US" sz="3200" dirty="0" smtClean="0"/>
              <a:t>Imagine the following: </a:t>
            </a:r>
          </a:p>
          <a:p>
            <a:pPr lvl="1"/>
            <a:r>
              <a:rPr lang="en-US" sz="2800" b="1" dirty="0" smtClean="0"/>
              <a:t>Character</a:t>
            </a:r>
            <a:r>
              <a:rPr lang="en-US" sz="2800" dirty="0" smtClean="0"/>
              <a:t>: Mouse</a:t>
            </a:r>
          </a:p>
          <a:p>
            <a:pPr lvl="1"/>
            <a:r>
              <a:rPr lang="en-US" sz="2800" b="1" dirty="0" smtClean="0"/>
              <a:t>Setting</a:t>
            </a:r>
            <a:r>
              <a:rPr lang="en-US" sz="2800" dirty="0" smtClean="0"/>
              <a:t>: House</a:t>
            </a:r>
          </a:p>
          <a:p>
            <a:pPr lvl="1"/>
            <a:r>
              <a:rPr lang="en-US" sz="2800" b="1" dirty="0" smtClean="0"/>
              <a:t>Problem</a:t>
            </a:r>
            <a:r>
              <a:rPr lang="en-US" sz="2800" dirty="0" smtClean="0"/>
              <a:t>: Find Cheese</a:t>
            </a:r>
          </a:p>
          <a:p>
            <a:pPr lvl="1"/>
            <a:r>
              <a:rPr lang="en-US" sz="2800" b="1" dirty="0" smtClean="0"/>
              <a:t>Motivation</a:t>
            </a:r>
            <a:r>
              <a:rPr lang="en-US" sz="2800" dirty="0" smtClean="0"/>
              <a:t>: Hungry</a:t>
            </a:r>
          </a:p>
          <a:p>
            <a:r>
              <a:rPr lang="en-US" sz="3200" dirty="0" smtClean="0"/>
              <a:t>It's simple and boring. But what happens when you add obstacles? </a:t>
            </a:r>
          </a:p>
          <a:p>
            <a:pPr lvl="1"/>
            <a:r>
              <a:rPr lang="en-US" sz="2800" b="1" dirty="0" smtClean="0"/>
              <a:t>Obstacles</a:t>
            </a:r>
            <a:r>
              <a:rPr lang="en-US" sz="2800" dirty="0" smtClean="0"/>
              <a:t>: Giant Mouse Trap, Three-legged Cat, Turbo Vacuum</a:t>
            </a:r>
          </a:p>
          <a:p>
            <a:r>
              <a:rPr lang="en-US" sz="3200" dirty="0" smtClean="0"/>
              <a:t>Now it's getting interesting! Obstacles create tension and make the story fun for your reader.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27" presetClass="entr" presetSubtype="0" fill="hold" nodeType="clickEffect">
                                  <p:stCondLst>
                                    <p:cond delay="0"/>
                                  </p:stCondLst>
                                  <p:iterate type="lt">
                                    <p:tmPct val="50000"/>
                                  </p:iterate>
                                  <p:childTnLst>
                                    <p:set>
                                      <p:cBhvr>
                                        <p:cTn id="14" dur="1" fill="hold">
                                          <p:stCondLst>
                                            <p:cond delay="0"/>
                                          </p:stCondLst>
                                        </p:cTn>
                                        <p:tgtEl>
                                          <p:spTgt spid="3">
                                            <p:txEl>
                                              <p:pRg st="1" end="1"/>
                                            </p:txEl>
                                          </p:spTgt>
                                        </p:tgtEl>
                                        <p:attrNameLst>
                                          <p:attrName>style.visibility</p:attrName>
                                        </p:attrNameLst>
                                      </p:cBhvr>
                                      <p:to>
                                        <p:strVal val="visible"/>
                                      </p:to>
                                    </p:set>
                                    <p:anim calcmode="discrete" valueType="clr">
                                      <p:cBhvr override="childStyle">
                                        <p:cTn id="15" dur="80"/>
                                        <p:tgtEl>
                                          <p:spTgt spid="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6" dur="80"/>
                                        <p:tgtEl>
                                          <p:spTgt spid="3">
                                            <p:txEl>
                                              <p:pRg st="1" end="1"/>
                                            </p:txEl>
                                          </p:spTgt>
                                        </p:tgtEl>
                                        <p:attrNameLst>
                                          <p:attrName>fillcolor</p:attrName>
                                        </p:attrNameLst>
                                      </p:cBhvr>
                                      <p:tavLst>
                                        <p:tav tm="0">
                                          <p:val>
                                            <p:clrVal>
                                              <a:schemeClr val="accent2"/>
                                            </p:clrVal>
                                          </p:val>
                                        </p:tav>
                                        <p:tav tm="50000">
                                          <p:val>
                                            <p:clrVal>
                                              <a:schemeClr val="hlink"/>
                                            </p:clrVal>
                                          </p:val>
                                        </p:tav>
                                      </p:tavLst>
                                    </p:anim>
                                    <p:set>
                                      <p:cBhvr>
                                        <p:cTn id="17" dur="80"/>
                                        <p:tgtEl>
                                          <p:spTgt spid="3">
                                            <p:txEl>
                                              <p:pRg st="1" end="1"/>
                                            </p:txEl>
                                          </p:spTgt>
                                        </p:tgtEl>
                                        <p:attrNameLst>
                                          <p:attrName>fill.type</p:attrName>
                                        </p:attrNameLst>
                                      </p:cBhvr>
                                      <p:to>
                                        <p:strVal val="solid"/>
                                      </p:to>
                                    </p:set>
                                  </p:childTnLst>
                                </p:cTn>
                              </p:par>
                            </p:childTnLst>
                          </p:cTn>
                        </p:par>
                      </p:childTnLst>
                    </p:cTn>
                  </p:par>
                  <p:par>
                    <p:cTn id="18" fill="hold">
                      <p:stCondLst>
                        <p:cond delay="indefinite"/>
                      </p:stCondLst>
                      <p:childTnLst>
                        <p:par>
                          <p:cTn id="19" fill="hold">
                            <p:stCondLst>
                              <p:cond delay="0"/>
                            </p:stCondLst>
                            <p:childTnLst>
                              <p:par>
                                <p:cTn id="20" presetID="27" presetClass="entr" presetSubtype="0" fill="hold" nodeType="clickEffect">
                                  <p:stCondLst>
                                    <p:cond delay="0"/>
                                  </p:stCondLst>
                                  <p:iterate type="lt">
                                    <p:tmPct val="50000"/>
                                  </p:iterate>
                                  <p:childTnLst>
                                    <p:set>
                                      <p:cBhvr>
                                        <p:cTn id="21" dur="1" fill="hold">
                                          <p:stCondLst>
                                            <p:cond delay="0"/>
                                          </p:stCondLst>
                                        </p:cTn>
                                        <p:tgtEl>
                                          <p:spTgt spid="3">
                                            <p:txEl>
                                              <p:pRg st="2" end="2"/>
                                            </p:txEl>
                                          </p:spTgt>
                                        </p:tgtEl>
                                        <p:attrNameLst>
                                          <p:attrName>style.visibility</p:attrName>
                                        </p:attrNameLst>
                                      </p:cBhvr>
                                      <p:to>
                                        <p:strVal val="visible"/>
                                      </p:to>
                                    </p:set>
                                    <p:anim calcmode="discrete" valueType="clr">
                                      <p:cBhvr override="childStyle">
                                        <p:cTn id="22" dur="80"/>
                                        <p:tgtEl>
                                          <p:spTgt spid="3">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3" dur="80"/>
                                        <p:tgtEl>
                                          <p:spTgt spid="3">
                                            <p:txEl>
                                              <p:pRg st="2" end="2"/>
                                            </p:txEl>
                                          </p:spTgt>
                                        </p:tgtEl>
                                        <p:attrNameLst>
                                          <p:attrName>fillcolor</p:attrName>
                                        </p:attrNameLst>
                                      </p:cBhvr>
                                      <p:tavLst>
                                        <p:tav tm="0">
                                          <p:val>
                                            <p:clrVal>
                                              <a:schemeClr val="accent2"/>
                                            </p:clrVal>
                                          </p:val>
                                        </p:tav>
                                        <p:tav tm="50000">
                                          <p:val>
                                            <p:clrVal>
                                              <a:schemeClr val="hlink"/>
                                            </p:clrVal>
                                          </p:val>
                                        </p:tav>
                                      </p:tavLst>
                                    </p:anim>
                                    <p:set>
                                      <p:cBhvr>
                                        <p:cTn id="24" dur="80"/>
                                        <p:tgtEl>
                                          <p:spTgt spid="3">
                                            <p:txEl>
                                              <p:pRg st="2" end="2"/>
                                            </p:txEl>
                                          </p:spTgt>
                                        </p:tgtEl>
                                        <p:attrNameLst>
                                          <p:attrName>fill.type</p:attrName>
                                        </p:attrNameLst>
                                      </p:cBhvr>
                                      <p:to>
                                        <p:strVal val="solid"/>
                                      </p:to>
                                    </p:set>
                                  </p:childTnLst>
                                </p:cTn>
                              </p:par>
                            </p:childTnLst>
                          </p:cTn>
                        </p:par>
                      </p:childTnLst>
                    </p:cTn>
                  </p:par>
                  <p:par>
                    <p:cTn id="25" fill="hold">
                      <p:stCondLst>
                        <p:cond delay="indefinite"/>
                      </p:stCondLst>
                      <p:childTnLst>
                        <p:par>
                          <p:cTn id="26" fill="hold">
                            <p:stCondLst>
                              <p:cond delay="0"/>
                            </p:stCondLst>
                            <p:childTnLst>
                              <p:par>
                                <p:cTn id="27" presetID="27" presetClass="entr" presetSubtype="0" fill="hold" nodeType="clickEffect">
                                  <p:stCondLst>
                                    <p:cond delay="0"/>
                                  </p:stCondLst>
                                  <p:iterate type="lt">
                                    <p:tmPct val="50000"/>
                                  </p:iterate>
                                  <p:childTnLst>
                                    <p:set>
                                      <p:cBhvr>
                                        <p:cTn id="28" dur="1" fill="hold">
                                          <p:stCondLst>
                                            <p:cond delay="0"/>
                                          </p:stCondLst>
                                        </p:cTn>
                                        <p:tgtEl>
                                          <p:spTgt spid="3">
                                            <p:txEl>
                                              <p:pRg st="3" end="3"/>
                                            </p:txEl>
                                          </p:spTgt>
                                        </p:tgtEl>
                                        <p:attrNameLst>
                                          <p:attrName>style.visibility</p:attrName>
                                        </p:attrNameLst>
                                      </p:cBhvr>
                                      <p:to>
                                        <p:strVal val="visible"/>
                                      </p:to>
                                    </p:set>
                                    <p:anim calcmode="discrete" valueType="clr">
                                      <p:cBhvr override="childStyle">
                                        <p:cTn id="29" dur="80"/>
                                        <p:tgtEl>
                                          <p:spTgt spid="3">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0" dur="80"/>
                                        <p:tgtEl>
                                          <p:spTgt spid="3">
                                            <p:txEl>
                                              <p:pRg st="3" end="3"/>
                                            </p:txEl>
                                          </p:spTgt>
                                        </p:tgtEl>
                                        <p:attrNameLst>
                                          <p:attrName>fillcolor</p:attrName>
                                        </p:attrNameLst>
                                      </p:cBhvr>
                                      <p:tavLst>
                                        <p:tav tm="0">
                                          <p:val>
                                            <p:clrVal>
                                              <a:schemeClr val="accent2"/>
                                            </p:clrVal>
                                          </p:val>
                                        </p:tav>
                                        <p:tav tm="50000">
                                          <p:val>
                                            <p:clrVal>
                                              <a:schemeClr val="hlink"/>
                                            </p:clrVal>
                                          </p:val>
                                        </p:tav>
                                      </p:tavLst>
                                    </p:anim>
                                    <p:set>
                                      <p:cBhvr>
                                        <p:cTn id="31" dur="80"/>
                                        <p:tgtEl>
                                          <p:spTgt spid="3">
                                            <p:txEl>
                                              <p:pRg st="3" end="3"/>
                                            </p:txEl>
                                          </p:spTgt>
                                        </p:tgtEl>
                                        <p:attrNameLst>
                                          <p:attrName>fill.type</p:attrName>
                                        </p:attrNameLst>
                                      </p:cBhvr>
                                      <p:to>
                                        <p:strVal val="solid"/>
                                      </p:to>
                                    </p:set>
                                  </p:childTnLst>
                                </p:cTn>
                              </p:par>
                            </p:childTnLst>
                          </p:cTn>
                        </p:par>
                      </p:childTnLst>
                    </p:cTn>
                  </p:par>
                  <p:par>
                    <p:cTn id="32" fill="hold">
                      <p:stCondLst>
                        <p:cond delay="indefinite"/>
                      </p:stCondLst>
                      <p:childTnLst>
                        <p:par>
                          <p:cTn id="33" fill="hold">
                            <p:stCondLst>
                              <p:cond delay="0"/>
                            </p:stCondLst>
                            <p:childTnLst>
                              <p:par>
                                <p:cTn id="34" presetID="27" presetClass="entr" presetSubtype="0" fill="hold" nodeType="clickEffect">
                                  <p:stCondLst>
                                    <p:cond delay="0"/>
                                  </p:stCondLst>
                                  <p:iterate type="lt">
                                    <p:tmPct val="50000"/>
                                  </p:iterate>
                                  <p:childTnLst>
                                    <p:set>
                                      <p:cBhvr>
                                        <p:cTn id="35" dur="1" fill="hold">
                                          <p:stCondLst>
                                            <p:cond delay="0"/>
                                          </p:stCondLst>
                                        </p:cTn>
                                        <p:tgtEl>
                                          <p:spTgt spid="3">
                                            <p:txEl>
                                              <p:pRg st="4" end="4"/>
                                            </p:txEl>
                                          </p:spTgt>
                                        </p:tgtEl>
                                        <p:attrNameLst>
                                          <p:attrName>style.visibility</p:attrName>
                                        </p:attrNameLst>
                                      </p:cBhvr>
                                      <p:to>
                                        <p:strVal val="visible"/>
                                      </p:to>
                                    </p:set>
                                    <p:anim calcmode="discrete" valueType="clr">
                                      <p:cBhvr override="childStyle">
                                        <p:cTn id="36" dur="80"/>
                                        <p:tgtEl>
                                          <p:spTgt spid="3">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7" dur="80"/>
                                        <p:tgtEl>
                                          <p:spTgt spid="3">
                                            <p:txEl>
                                              <p:pRg st="4" end="4"/>
                                            </p:txEl>
                                          </p:spTgt>
                                        </p:tgtEl>
                                        <p:attrNameLst>
                                          <p:attrName>fillcolor</p:attrName>
                                        </p:attrNameLst>
                                      </p:cBhvr>
                                      <p:tavLst>
                                        <p:tav tm="0">
                                          <p:val>
                                            <p:clrVal>
                                              <a:schemeClr val="accent2"/>
                                            </p:clrVal>
                                          </p:val>
                                        </p:tav>
                                        <p:tav tm="50000">
                                          <p:val>
                                            <p:clrVal>
                                              <a:schemeClr val="hlink"/>
                                            </p:clrVal>
                                          </p:val>
                                        </p:tav>
                                      </p:tavLst>
                                    </p:anim>
                                    <p:set>
                                      <p:cBhvr>
                                        <p:cTn id="38" dur="80"/>
                                        <p:tgtEl>
                                          <p:spTgt spid="3">
                                            <p:txEl>
                                              <p:pRg st="4" end="4"/>
                                            </p:txEl>
                                          </p:spTgt>
                                        </p:tgtEl>
                                        <p:attrNameLst>
                                          <p:attrName>fill.type</p:attrName>
                                        </p:attrNameLst>
                                      </p:cBhvr>
                                      <p:to>
                                        <p:strVal val="solid"/>
                                      </p:to>
                                    </p:set>
                                  </p:childTnLst>
                                </p:cTn>
                              </p:par>
                            </p:childTnLst>
                          </p:cTn>
                        </p:par>
                      </p:childTnLst>
                    </p:cTn>
                  </p:par>
                  <p:par>
                    <p:cTn id="39" fill="hold">
                      <p:stCondLst>
                        <p:cond delay="indefinite"/>
                      </p:stCondLst>
                      <p:childTnLst>
                        <p:par>
                          <p:cTn id="40" fill="hold">
                            <p:stCondLst>
                              <p:cond delay="0"/>
                            </p:stCondLst>
                            <p:childTnLst>
                              <p:par>
                                <p:cTn id="41" presetID="15" presetClass="entr" presetSubtype="0" fill="hold"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p:cTn id="43"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4"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5" dur="1000" fill="hold"/>
                                        <p:tgtEl>
                                          <p:spTgt spid="3">
                                            <p:txEl>
                                              <p:pRg st="5" end="5"/>
                                            </p:txEl>
                                          </p:spTgt>
                                        </p:tgtEl>
                                        <p:attrNameLst>
                                          <p:attrName>ppt_x</p:attrName>
                                        </p:attrNameLst>
                                      </p:cBhvr>
                                      <p:tavLst>
                                        <p:tav tm="0" fmla="#ppt_x+(cos(-2*pi*(1-$))*-#ppt_x-sin(-2*pi*(1-$))*(1-#ppt_y))*(1-$)">
                                          <p:val>
                                            <p:fltVal val="0"/>
                                          </p:val>
                                        </p:tav>
                                        <p:tav tm="100000">
                                          <p:val>
                                            <p:fltVal val="1"/>
                                          </p:val>
                                        </p:tav>
                                      </p:tavLst>
                                    </p:anim>
                                    <p:anim calcmode="lin" valueType="num">
                                      <p:cBhvr>
                                        <p:cTn id="46" dur="1000" fill="hold"/>
                                        <p:tgtEl>
                                          <p:spTgt spid="3">
                                            <p:txEl>
                                              <p:pRg st="5" end="5"/>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7" fill="hold">
                      <p:stCondLst>
                        <p:cond delay="indefinite"/>
                      </p:stCondLst>
                      <p:childTnLst>
                        <p:par>
                          <p:cTn id="48" fill="hold">
                            <p:stCondLst>
                              <p:cond delay="0"/>
                            </p:stCondLst>
                            <p:childTnLst>
                              <p:par>
                                <p:cTn id="49" presetID="27" presetClass="entr" presetSubtype="0" fill="hold" nodeType="clickEffect">
                                  <p:stCondLst>
                                    <p:cond delay="0"/>
                                  </p:stCondLst>
                                  <p:iterate type="lt">
                                    <p:tmPct val="50000"/>
                                  </p:iterate>
                                  <p:childTnLst>
                                    <p:set>
                                      <p:cBhvr>
                                        <p:cTn id="50" dur="1" fill="hold">
                                          <p:stCondLst>
                                            <p:cond delay="0"/>
                                          </p:stCondLst>
                                        </p:cTn>
                                        <p:tgtEl>
                                          <p:spTgt spid="3">
                                            <p:txEl>
                                              <p:pRg st="6" end="6"/>
                                            </p:txEl>
                                          </p:spTgt>
                                        </p:tgtEl>
                                        <p:attrNameLst>
                                          <p:attrName>style.visibility</p:attrName>
                                        </p:attrNameLst>
                                      </p:cBhvr>
                                      <p:to>
                                        <p:strVal val="visible"/>
                                      </p:to>
                                    </p:set>
                                    <p:anim calcmode="discrete" valueType="clr">
                                      <p:cBhvr override="childStyle">
                                        <p:cTn id="51" dur="80"/>
                                        <p:tgtEl>
                                          <p:spTgt spid="3">
                                            <p:txEl>
                                              <p:pRg st="6" end="6"/>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2" dur="80"/>
                                        <p:tgtEl>
                                          <p:spTgt spid="3">
                                            <p:txEl>
                                              <p:pRg st="6" end="6"/>
                                            </p:txEl>
                                          </p:spTgt>
                                        </p:tgtEl>
                                        <p:attrNameLst>
                                          <p:attrName>fillcolor</p:attrName>
                                        </p:attrNameLst>
                                      </p:cBhvr>
                                      <p:tavLst>
                                        <p:tav tm="0">
                                          <p:val>
                                            <p:clrVal>
                                              <a:schemeClr val="accent2"/>
                                            </p:clrVal>
                                          </p:val>
                                        </p:tav>
                                        <p:tav tm="50000">
                                          <p:val>
                                            <p:clrVal>
                                              <a:schemeClr val="hlink"/>
                                            </p:clrVal>
                                          </p:val>
                                        </p:tav>
                                      </p:tavLst>
                                    </p:anim>
                                    <p:set>
                                      <p:cBhvr>
                                        <p:cTn id="53" dur="80"/>
                                        <p:tgtEl>
                                          <p:spTgt spid="3">
                                            <p:txEl>
                                              <p:pRg st="6" end="6"/>
                                            </p:txEl>
                                          </p:spTgt>
                                        </p:tgtEl>
                                        <p:attrNameLst>
                                          <p:attrName>fill.type</p:attrName>
                                        </p:attrNameLst>
                                      </p:cBhvr>
                                      <p:to>
                                        <p:strVal val="solid"/>
                                      </p:to>
                                    </p:set>
                                  </p:childTnLst>
                                </p:cTn>
                              </p:par>
                            </p:childTnLst>
                          </p:cTn>
                        </p:par>
                      </p:childTnLst>
                    </p:cTn>
                  </p:par>
                  <p:par>
                    <p:cTn id="54" fill="hold">
                      <p:stCondLst>
                        <p:cond delay="indefinite"/>
                      </p:stCondLst>
                      <p:childTnLst>
                        <p:par>
                          <p:cTn id="55" fill="hold">
                            <p:stCondLst>
                              <p:cond delay="0"/>
                            </p:stCondLst>
                            <p:childTnLst>
                              <p:par>
                                <p:cTn id="56" presetID="2" presetClass="entr" presetSubtype="4" fill="hold" nodeType="clickEffect">
                                  <p:stCondLst>
                                    <p:cond delay="0"/>
                                  </p:stCondLst>
                                  <p:childTnLst>
                                    <p:set>
                                      <p:cBhvr>
                                        <p:cTn id="57" dur="1" fill="hold">
                                          <p:stCondLst>
                                            <p:cond delay="0"/>
                                          </p:stCondLst>
                                        </p:cTn>
                                        <p:tgtEl>
                                          <p:spTgt spid="3">
                                            <p:txEl>
                                              <p:pRg st="7" end="7"/>
                                            </p:txEl>
                                          </p:spTgt>
                                        </p:tgtEl>
                                        <p:attrNameLst>
                                          <p:attrName>style.visibility</p:attrName>
                                        </p:attrNameLst>
                                      </p:cBhvr>
                                      <p:to>
                                        <p:strVal val="visible"/>
                                      </p:to>
                                    </p:set>
                                    <p:anim calcmode="lin" valueType="num">
                                      <p:cBhvr additive="base">
                                        <p:cTn id="58"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9"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Ending</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At the end of the story, the problem is solved.</a:t>
            </a:r>
          </a:p>
          <a:p>
            <a:r>
              <a:rPr lang="en-US" dirty="0" smtClean="0"/>
              <a:t>Usually, the characters fix the problem, like the girl who says Rumpelstiltskin's name.</a:t>
            </a:r>
          </a:p>
          <a:p>
            <a:r>
              <a:rPr lang="en-US" dirty="0" smtClean="0"/>
              <a:t>Sometimes something else happens to make the problem go away - a prince's kiss wakes up Sleeping Beauty.</a:t>
            </a:r>
          </a:p>
          <a:p>
            <a:r>
              <a:rPr lang="en-US" dirty="0" smtClean="0"/>
              <a:t>After the problem is solved we learn what happens to the characters.</a:t>
            </a:r>
          </a:p>
          <a:p>
            <a:pPr lvl="0"/>
            <a:r>
              <a:rPr lang="en-US" dirty="0" smtClean="0"/>
              <a:t>How is the problem solved in your story?</a:t>
            </a:r>
          </a:p>
          <a:p>
            <a:pPr lvl="0"/>
            <a:r>
              <a:rPr lang="en-US" dirty="0" smtClean="0"/>
              <a:t>What happens to the characters?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p:stCondLst>
                        <p:cond delay="indefinite"/>
                      </p:stCondLst>
                      <p:childTnLst>
                        <p:par>
                          <p:cTn id="28" fill="hold">
                            <p:stCondLst>
                              <p:cond delay="0"/>
                            </p:stCondLst>
                            <p:childTnLst>
                              <p:par>
                                <p:cTn id="29" presetID="15"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3">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5" fill="hold">
                      <p:stCondLst>
                        <p:cond delay="indefinite"/>
                      </p:stCondLst>
                      <p:childTnLst>
                        <p:par>
                          <p:cTn id="36" fill="hold">
                            <p:stCondLst>
                              <p:cond delay="0"/>
                            </p:stCondLst>
                            <p:childTnLst>
                              <p:par>
                                <p:cTn id="37" presetID="15" presetClass="entr" presetSubtype="0" fill="hold"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42" dur="1000" fill="hold"/>
                                        <p:tgtEl>
                                          <p:spTgt spid="3">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3" fill="hold">
                      <p:stCondLst>
                        <p:cond delay="indefinite"/>
                      </p:stCondLst>
                      <p:childTnLst>
                        <p:par>
                          <p:cTn id="44" fill="hold">
                            <p:stCondLst>
                              <p:cond delay="0"/>
                            </p:stCondLst>
                            <p:childTnLst>
                              <p:par>
                                <p:cTn id="45" presetID="15" presetClass="entr" presetSubtype="0" fill="hold"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5" end="5"/>
                                            </p:txEl>
                                          </p:spTgt>
                                        </p:tgtEl>
                                        <p:attrNameLst>
                                          <p:attrName>ppt_x</p:attrName>
                                        </p:attrNameLst>
                                      </p:cBhvr>
                                      <p:tavLst>
                                        <p:tav tm="0" fmla="#ppt_x+(cos(-2*pi*(1-$))*-#ppt_x-sin(-2*pi*(1-$))*(1-#ppt_y))*(1-$)">
                                          <p:val>
                                            <p:fltVal val="0"/>
                                          </p:val>
                                        </p:tav>
                                        <p:tav tm="100000">
                                          <p:val>
                                            <p:fltVal val="1"/>
                                          </p:val>
                                        </p:tav>
                                      </p:tavLst>
                                    </p:anim>
                                    <p:anim calcmode="lin" valueType="num">
                                      <p:cBhvr>
                                        <p:cTn id="50" dur="1000" fill="hold"/>
                                        <p:tgtEl>
                                          <p:spTgt spid="3">
                                            <p:txEl>
                                              <p:pRg st="5" end="5"/>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Moral or Lesson</a:t>
            </a:r>
            <a:endParaRPr lang="en-US" dirty="0"/>
          </a:p>
        </p:txBody>
      </p:sp>
      <p:sp>
        <p:nvSpPr>
          <p:cNvPr id="3" name="Content Placeholder 2"/>
          <p:cNvSpPr>
            <a:spLocks noGrp="1"/>
          </p:cNvSpPr>
          <p:nvPr>
            <p:ph idx="1"/>
          </p:nvPr>
        </p:nvSpPr>
        <p:spPr/>
        <p:txBody>
          <a:bodyPr/>
          <a:lstStyle/>
          <a:p>
            <a:r>
              <a:rPr lang="en-US" sz="3200" dirty="0" smtClean="0"/>
              <a:t>Has everything been resolved? Is it clear what will happen to your important characters after the story ends? </a:t>
            </a:r>
          </a:p>
          <a:p>
            <a:r>
              <a:rPr lang="en-US" sz="3200" dirty="0" smtClean="0"/>
              <a:t>For example, do they live happily ever after?</a:t>
            </a:r>
          </a:p>
          <a:p>
            <a:r>
              <a:rPr lang="en-US" sz="3200" dirty="0" smtClean="0"/>
              <a:t>How does your main character feel about the result? </a:t>
            </a:r>
          </a:p>
          <a:p>
            <a:r>
              <a:rPr lang="en-US" sz="3200" dirty="0" smtClean="0"/>
              <a:t>How have your characters transformed?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p:stCondLst>
                        <p:cond delay="indefinite"/>
                      </p:stCondLst>
                      <p:childTnLst>
                        <p:par>
                          <p:cTn id="28" fill="hold">
                            <p:stCondLst>
                              <p:cond delay="0"/>
                            </p:stCondLst>
                            <p:childTnLst>
                              <p:par>
                                <p:cTn id="29" presetID="15"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3">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 Transformation </a:t>
            </a:r>
            <a:endParaRPr lang="en-US" dirty="0"/>
          </a:p>
        </p:txBody>
      </p:sp>
      <p:sp>
        <p:nvSpPr>
          <p:cNvPr id="3" name="Content Placeholder 2"/>
          <p:cNvSpPr>
            <a:spLocks noGrp="1"/>
          </p:cNvSpPr>
          <p:nvPr>
            <p:ph idx="1"/>
          </p:nvPr>
        </p:nvSpPr>
        <p:spPr>
          <a:xfrm>
            <a:off x="914400" y="1524000"/>
            <a:ext cx="7772400" cy="4783948"/>
          </a:xfrm>
        </p:spPr>
        <p:txBody>
          <a:bodyPr>
            <a:normAutofit fontScale="92500" lnSpcReduction="20000"/>
          </a:bodyPr>
          <a:lstStyle/>
          <a:p>
            <a:r>
              <a:rPr lang="en-US" dirty="0" smtClean="0"/>
              <a:t>The Dr. Seuss's greedy Grinch becomes generous and loving when he realizes there's more to Christmas than just presents.</a:t>
            </a:r>
          </a:p>
          <a:p>
            <a:r>
              <a:rPr lang="en-US" dirty="0" smtClean="0"/>
              <a:t>In the final scenes of Pinocchio, the puppet transforms physically into a boy, while his character also makes the final transformation from being a liar, and into someone that is trustworthy and brave.</a:t>
            </a:r>
          </a:p>
          <a:p>
            <a:r>
              <a:rPr lang="en-US" dirty="0" smtClean="0"/>
              <a:t>Across all seven of the Harry Potter books, we see Harry, Hermione and Ron grow-up -- from small children into young adults. In each book, they learn life lessons about trust, honesty and friendship.</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Story Theme Examples</a:t>
            </a:r>
            <a:endParaRPr lang="en-US" dirty="0"/>
          </a:p>
        </p:txBody>
      </p:sp>
      <p:sp>
        <p:nvSpPr>
          <p:cNvPr id="3" name="Content Placeholder 2"/>
          <p:cNvSpPr>
            <a:spLocks noGrp="1"/>
          </p:cNvSpPr>
          <p:nvPr>
            <p:ph idx="1"/>
          </p:nvPr>
        </p:nvSpPr>
        <p:spPr/>
        <p:txBody>
          <a:bodyPr>
            <a:normAutofit fontScale="70000" lnSpcReduction="20000"/>
          </a:bodyPr>
          <a:lstStyle/>
          <a:p>
            <a:r>
              <a:rPr lang="en-US" sz="3200" dirty="0" smtClean="0"/>
              <a:t>good vs. evil</a:t>
            </a:r>
          </a:p>
          <a:p>
            <a:r>
              <a:rPr lang="en-US" sz="3200" dirty="0" smtClean="0"/>
              <a:t>the importance of friendship</a:t>
            </a:r>
          </a:p>
          <a:p>
            <a:r>
              <a:rPr lang="en-US" sz="3200" dirty="0" smtClean="0"/>
              <a:t>the problems with selfishness</a:t>
            </a:r>
          </a:p>
          <a:p>
            <a:r>
              <a:rPr lang="en-US" sz="3200" dirty="0" smtClean="0"/>
              <a:t>the rewards of sharing</a:t>
            </a:r>
          </a:p>
          <a:p>
            <a:r>
              <a:rPr lang="en-US" sz="3200" dirty="0" smtClean="0"/>
              <a:t>the danger of revenge</a:t>
            </a:r>
          </a:p>
          <a:p>
            <a:r>
              <a:rPr lang="en-US" sz="3200" dirty="0" smtClean="0"/>
              <a:t>the consequences of bullying</a:t>
            </a:r>
          </a:p>
          <a:p>
            <a:r>
              <a:rPr lang="en-US" sz="3200" dirty="0" smtClean="0"/>
              <a:t>the importance of honesty </a:t>
            </a:r>
          </a:p>
          <a:p>
            <a:r>
              <a:rPr lang="en-US" sz="3200" dirty="0" smtClean="0"/>
              <a:t>achieving one's goals </a:t>
            </a:r>
          </a:p>
          <a:p>
            <a:r>
              <a:rPr lang="en-US" sz="3200" dirty="0" smtClean="0"/>
              <a:t>respecting authority</a:t>
            </a:r>
          </a:p>
          <a:p>
            <a:r>
              <a:rPr lang="en-US" sz="3200" dirty="0" smtClean="0"/>
              <a:t>travelling and journeys </a:t>
            </a:r>
          </a:p>
          <a:p>
            <a:r>
              <a:rPr lang="en-US" sz="3200" dirty="0" smtClean="0"/>
              <a:t>following the rules </a:t>
            </a:r>
          </a:p>
          <a:p>
            <a:r>
              <a:rPr lang="en-US" sz="3200" dirty="0" smtClean="0"/>
              <a:t>peer pressure </a:t>
            </a:r>
          </a:p>
          <a:p>
            <a:r>
              <a:rPr lang="en-US" sz="3200" dirty="0" smtClean="0"/>
              <a:t>the value of taking risk</a:t>
            </a:r>
            <a:endParaRPr lang="en-US" sz="2800" dirty="0" smtClean="0"/>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 Learned in Stories</a:t>
            </a:r>
            <a:endParaRPr lang="en-US" dirty="0"/>
          </a:p>
        </p:txBody>
      </p:sp>
      <p:sp>
        <p:nvSpPr>
          <p:cNvPr id="3" name="Content Placeholder 2"/>
          <p:cNvSpPr>
            <a:spLocks noGrp="1"/>
          </p:cNvSpPr>
          <p:nvPr>
            <p:ph sz="half" idx="1"/>
          </p:nvPr>
        </p:nvSpPr>
        <p:spPr/>
        <p:txBody>
          <a:bodyPr>
            <a:normAutofit fontScale="47500" lnSpcReduction="20000"/>
          </a:bodyPr>
          <a:lstStyle/>
          <a:p>
            <a:r>
              <a:rPr lang="en-US" sz="4300" dirty="0" smtClean="0"/>
              <a:t>The grass is always greener.</a:t>
            </a:r>
          </a:p>
          <a:p>
            <a:r>
              <a:rPr lang="en-US" sz="4300" dirty="0" smtClean="0"/>
              <a:t>Look before you leap.</a:t>
            </a:r>
          </a:p>
          <a:p>
            <a:r>
              <a:rPr lang="en-US" sz="4300" dirty="0" smtClean="0"/>
              <a:t>A stitch in time saves nine.</a:t>
            </a:r>
          </a:p>
          <a:p>
            <a:r>
              <a:rPr lang="en-US" sz="4300" dirty="0" smtClean="0"/>
              <a:t>If it's not broken, don't fix it.</a:t>
            </a:r>
          </a:p>
          <a:p>
            <a:r>
              <a:rPr lang="en-US" sz="4300" dirty="0" smtClean="0"/>
              <a:t>A bird in the hand is worth two in the bush.</a:t>
            </a:r>
          </a:p>
          <a:p>
            <a:r>
              <a:rPr lang="en-US" sz="4300" dirty="0" smtClean="0"/>
              <a:t>Don't make a mountain out of a molehill.</a:t>
            </a:r>
          </a:p>
          <a:p>
            <a:r>
              <a:rPr lang="en-US" sz="4300" dirty="0" smtClean="0"/>
              <a:t>Don't put all your eggs in one basket.</a:t>
            </a:r>
          </a:p>
          <a:p>
            <a:r>
              <a:rPr lang="en-US" sz="4300" dirty="0" smtClean="0"/>
              <a:t>The nail that sticks out gets hammered down.</a:t>
            </a:r>
          </a:p>
          <a:p>
            <a:r>
              <a:rPr lang="en-US" sz="4300" dirty="0" smtClean="0"/>
              <a:t>Many hands make light work.</a:t>
            </a:r>
          </a:p>
          <a:p>
            <a:r>
              <a:rPr lang="en-US" sz="4300" dirty="0" smtClean="0"/>
              <a:t>Barking dogs seldom bite.</a:t>
            </a:r>
          </a:p>
          <a:p>
            <a:endParaRPr lang="en-US" dirty="0"/>
          </a:p>
        </p:txBody>
      </p:sp>
      <p:sp>
        <p:nvSpPr>
          <p:cNvPr id="4" name="Content Placeholder 3"/>
          <p:cNvSpPr>
            <a:spLocks noGrp="1"/>
          </p:cNvSpPr>
          <p:nvPr>
            <p:ph sz="half" idx="2"/>
          </p:nvPr>
        </p:nvSpPr>
        <p:spPr/>
        <p:txBody>
          <a:bodyPr>
            <a:normAutofit fontScale="47500" lnSpcReduction="20000"/>
          </a:bodyPr>
          <a:lstStyle/>
          <a:p>
            <a:r>
              <a:rPr lang="en-US" sz="4200" dirty="0" smtClean="0"/>
              <a:t>It's darkest just before the dawn.</a:t>
            </a:r>
          </a:p>
          <a:p>
            <a:r>
              <a:rPr lang="en-US" sz="4200" dirty="0" smtClean="0"/>
              <a:t>Don't cross a bridge until you come to it.</a:t>
            </a:r>
          </a:p>
          <a:p>
            <a:r>
              <a:rPr lang="en-US" sz="4200" dirty="0" smtClean="0"/>
              <a:t>Don't burn your bridges.</a:t>
            </a:r>
          </a:p>
          <a:p>
            <a:r>
              <a:rPr lang="en-US" sz="4200" dirty="0" smtClean="0"/>
              <a:t>The early bird gets the worm.</a:t>
            </a:r>
          </a:p>
          <a:p>
            <a:r>
              <a:rPr lang="en-US" sz="4200" dirty="0" smtClean="0"/>
              <a:t>Don't change horses mid-stream.</a:t>
            </a:r>
          </a:p>
          <a:p>
            <a:r>
              <a:rPr lang="en-US" sz="4200" dirty="0" smtClean="0"/>
              <a:t>All good things must come to an end.</a:t>
            </a:r>
          </a:p>
          <a:p>
            <a:r>
              <a:rPr lang="en-US" sz="4200" dirty="0" smtClean="0"/>
              <a:t>Don't judge a book by its cover.</a:t>
            </a:r>
          </a:p>
          <a:p>
            <a:r>
              <a:rPr lang="en-US" sz="4200" dirty="0" smtClean="0"/>
              <a:t>Don't cut of your nose to spite your face.</a:t>
            </a:r>
          </a:p>
          <a:p>
            <a:r>
              <a:rPr lang="en-US" sz="4200" dirty="0" smtClean="0"/>
              <a:t>Rome was not built in a day.</a:t>
            </a:r>
          </a:p>
          <a:p>
            <a:r>
              <a:rPr lang="en-US" sz="4200" dirty="0" smtClean="0"/>
              <a:t>Birds of a feather flock together.</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#2-Develop a Script</a:t>
            </a:r>
            <a:endParaRPr lang="en-US" dirty="0"/>
          </a:p>
        </p:txBody>
      </p:sp>
      <p:sp>
        <p:nvSpPr>
          <p:cNvPr id="3" name="Content Placeholder 2"/>
          <p:cNvSpPr>
            <a:spLocks noGrp="1"/>
          </p:cNvSpPr>
          <p:nvPr>
            <p:ph idx="1"/>
          </p:nvPr>
        </p:nvSpPr>
        <p:spPr>
          <a:xfrm>
            <a:off x="457200" y="1981200"/>
            <a:ext cx="8458200" cy="4374360"/>
          </a:xfrm>
        </p:spPr>
        <p:txBody>
          <a:bodyPr>
            <a:normAutofit lnSpcReduction="10000"/>
          </a:bodyPr>
          <a:lstStyle/>
          <a:p>
            <a:r>
              <a:rPr lang="en-US" dirty="0" smtClean="0"/>
              <a:t>Develop a Narrative Script</a:t>
            </a:r>
          </a:p>
          <a:p>
            <a:pPr lvl="1"/>
            <a:r>
              <a:rPr lang="en-US" dirty="0" smtClean="0"/>
              <a:t>No more than one double spaced page</a:t>
            </a:r>
          </a:p>
          <a:p>
            <a:pPr lvl="1"/>
            <a:r>
              <a:rPr lang="en-US" dirty="0" smtClean="0"/>
              <a:t>Go through the normal stages of writing-prewriting, rough draft, revising, editing, and final draft.</a:t>
            </a:r>
          </a:p>
          <a:p>
            <a:r>
              <a:rPr lang="en-US" dirty="0" smtClean="0"/>
              <a:t> Start with an interesting beginning.</a:t>
            </a:r>
          </a:p>
          <a:p>
            <a:pPr lvl="1"/>
            <a:r>
              <a:rPr lang="en-US" dirty="0" smtClean="0">
                <a:hlinkClick r:id="rId3"/>
              </a:rPr>
              <a:t>Little Red Riding Hooks PowerPoint</a:t>
            </a:r>
            <a:endParaRPr lang="en-US" dirty="0" smtClean="0"/>
          </a:p>
          <a:p>
            <a:r>
              <a:rPr lang="en-US" dirty="0" smtClean="0"/>
              <a:t>Planning your script</a:t>
            </a:r>
          </a:p>
          <a:p>
            <a:pPr lvl="1"/>
            <a:r>
              <a:rPr lang="en-US" dirty="0" smtClean="0">
                <a:hlinkClick r:id="rId4"/>
              </a:rPr>
              <a:t>Story Web #1 </a:t>
            </a:r>
            <a:r>
              <a:rPr lang="en-US" dirty="0" smtClean="0"/>
              <a:t>     </a:t>
            </a:r>
            <a:r>
              <a:rPr lang="en-US" dirty="0" smtClean="0">
                <a:hlinkClick r:id="rId5"/>
              </a:rPr>
              <a:t>Story Web #2</a:t>
            </a:r>
            <a:endParaRPr lang="en-US" dirty="0" smtClean="0"/>
          </a:p>
          <a:p>
            <a:pPr lvl="1"/>
            <a:r>
              <a:rPr lang="en-US" dirty="0" smtClean="0">
                <a:hlinkClick r:id="rId6"/>
              </a:rPr>
              <a:t>Story Board</a:t>
            </a:r>
            <a:endParaRPr 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Step #3-Digitize Story Elements</a:t>
            </a:r>
            <a:br>
              <a:rPr lang="en-US" dirty="0" smtClean="0"/>
            </a:br>
            <a:endParaRPr lang="en-US" dirty="0"/>
          </a:p>
        </p:txBody>
      </p:sp>
      <p:sp>
        <p:nvSpPr>
          <p:cNvPr id="3" name="Content Placeholder 2"/>
          <p:cNvSpPr>
            <a:spLocks noGrp="1"/>
          </p:cNvSpPr>
          <p:nvPr>
            <p:ph sz="half" idx="1"/>
          </p:nvPr>
        </p:nvSpPr>
        <p:spPr>
          <a:xfrm>
            <a:off x="457200" y="2667000"/>
            <a:ext cx="3345656" cy="3781864"/>
          </a:xfrm>
        </p:spPr>
        <p:txBody>
          <a:bodyPr/>
          <a:lstStyle/>
          <a:p>
            <a:r>
              <a:rPr lang="en-US" dirty="0" smtClean="0"/>
              <a:t>Create organized files to store the story elements.</a:t>
            </a:r>
          </a:p>
          <a:p>
            <a:r>
              <a:rPr lang="en-US" dirty="0" smtClean="0"/>
              <a:t>Collect images- Internet, scanned, SD cards, picture  CDs, etc.</a:t>
            </a:r>
          </a:p>
          <a:p>
            <a:pPr>
              <a:buNone/>
            </a:pPr>
            <a:r>
              <a:rPr lang="en-US" dirty="0" smtClean="0"/>
              <a:t> </a:t>
            </a:r>
          </a:p>
          <a:p>
            <a:pPr>
              <a:buNone/>
            </a:pPr>
            <a:endParaRPr lang="en-US" dirty="0" smtClean="0"/>
          </a:p>
        </p:txBody>
      </p:sp>
      <p:pic>
        <p:nvPicPr>
          <p:cNvPr id="7170" name="Picture 2" descr="http://www.storycenter.org/memvoice/images/files.gif"/>
          <p:cNvPicPr>
            <a:picLocks noChangeAspect="1" noChangeArrowheads="1"/>
          </p:cNvPicPr>
          <p:nvPr/>
        </p:nvPicPr>
        <p:blipFill>
          <a:blip r:embed="rId3" cstate="print"/>
          <a:srcRect/>
          <a:stretch>
            <a:fillRect/>
          </a:stretch>
        </p:blipFill>
        <p:spPr bwMode="auto">
          <a:xfrm>
            <a:off x="3886200" y="2590800"/>
            <a:ext cx="5027916" cy="2743200"/>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12064"/>
            <a:ext cx="7848600" cy="1392936"/>
          </a:xfrm>
        </p:spPr>
        <p:txBody>
          <a:bodyPr/>
          <a:lstStyle/>
          <a:p>
            <a:r>
              <a:rPr lang="en-US" sz="3200" dirty="0" smtClean="0"/>
              <a:t>Step 4 – Put your Story Elements Together in Photo Story 3</a:t>
            </a:r>
            <a:endParaRPr lang="en-US" sz="3200" dirty="0"/>
          </a:p>
        </p:txBody>
      </p:sp>
      <p:sp>
        <p:nvSpPr>
          <p:cNvPr id="5" name="Content Placeholder 4"/>
          <p:cNvSpPr>
            <a:spLocks noGrp="1"/>
          </p:cNvSpPr>
          <p:nvPr>
            <p:ph idx="1"/>
          </p:nvPr>
        </p:nvSpPr>
        <p:spPr>
          <a:xfrm>
            <a:off x="914400" y="2057400"/>
            <a:ext cx="7772400" cy="4298160"/>
          </a:xfrm>
        </p:spPr>
        <p:txBody>
          <a:bodyPr/>
          <a:lstStyle/>
          <a:p>
            <a:r>
              <a:rPr lang="en-US" dirty="0" smtClean="0"/>
              <a:t>Photo Story 3 – </a:t>
            </a:r>
            <a:r>
              <a:rPr lang="en-US" dirty="0" smtClean="0">
                <a:hlinkClick r:id="rId3"/>
              </a:rPr>
              <a:t>free download</a:t>
            </a:r>
            <a:endParaRPr lang="en-US" dirty="0" smtClean="0"/>
          </a:p>
          <a:p>
            <a:r>
              <a:rPr lang="en-US" dirty="0" smtClean="0">
                <a:hlinkClick r:id="rId4"/>
              </a:rPr>
              <a:t>Photo Story Tutorial</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Pacing Your Narration</a:t>
            </a:r>
            <a:endParaRPr lang="en-US" dirty="0"/>
          </a:p>
        </p:txBody>
      </p:sp>
      <p:sp>
        <p:nvSpPr>
          <p:cNvPr id="3" name="Content Placeholder 2"/>
          <p:cNvSpPr>
            <a:spLocks noGrp="1"/>
          </p:cNvSpPr>
          <p:nvPr>
            <p:ph idx="1"/>
          </p:nvPr>
        </p:nvSpPr>
        <p:spPr/>
        <p:txBody>
          <a:bodyPr/>
          <a:lstStyle/>
          <a:p>
            <a:r>
              <a:rPr lang="en-US" sz="2800" dirty="0" smtClean="0"/>
              <a:t>Pacing is the true secret of successful storytelling. </a:t>
            </a:r>
          </a:p>
          <a:p>
            <a:r>
              <a:rPr lang="en-US" sz="2800" dirty="0" smtClean="0"/>
              <a:t>The rhythm of a story determines much of what sustains an audience’s interest. </a:t>
            </a:r>
          </a:p>
          <a:p>
            <a:pPr lvl="1"/>
            <a:r>
              <a:rPr lang="en-US" sz="2400" dirty="0" smtClean="0"/>
              <a:t>A fast-paced movie with many quick edits and upbeat music can suggest urgency, action, nervousness, exasperation, and excitement. </a:t>
            </a:r>
          </a:p>
          <a:p>
            <a:pPr lvl="1"/>
            <a:r>
              <a:rPr lang="en-US" sz="2400" dirty="0" smtClean="0"/>
              <a:t>Conversely, a slow pace will suggest contemplation, romanticism, relaxation, or simple pleasures.</a:t>
            </a:r>
          </a:p>
          <a:p>
            <a:pPr lvl="1">
              <a:buNone/>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Digital Storytelling?</a:t>
            </a:r>
            <a:endParaRPr lang="en-US" dirty="0"/>
          </a:p>
        </p:txBody>
      </p:sp>
      <p:sp>
        <p:nvSpPr>
          <p:cNvPr id="3" name="Content Placeholder 2"/>
          <p:cNvSpPr>
            <a:spLocks noGrp="1"/>
          </p:cNvSpPr>
          <p:nvPr>
            <p:ph sz="half" idx="1"/>
          </p:nvPr>
        </p:nvSpPr>
        <p:spPr>
          <a:xfrm>
            <a:off x="464344" y="2133600"/>
            <a:ext cx="4038600" cy="4162864"/>
          </a:xfrm>
        </p:spPr>
        <p:txBody>
          <a:bodyPr/>
          <a:lstStyle/>
          <a:p>
            <a:r>
              <a:rPr lang="en-US" dirty="0" smtClean="0"/>
              <a:t>Digital Storytelling is using technology to create stories. You will combine pictures, sounds, music, your words, and your voice to create a digital story. </a:t>
            </a:r>
            <a:endParaRPr lang="en-US" dirty="0"/>
          </a:p>
        </p:txBody>
      </p:sp>
      <p:pic>
        <p:nvPicPr>
          <p:cNvPr id="5" name="Content Placeholder 4" descr="bardwithcd.jpg"/>
          <p:cNvPicPr>
            <a:picLocks noGrp="1" noChangeAspect="1"/>
          </p:cNvPicPr>
          <p:nvPr>
            <p:ph sz="half" idx="2"/>
          </p:nvPr>
        </p:nvPicPr>
        <p:blipFill>
          <a:blip r:embed="rId2" cstate="print">
            <a:clrChange>
              <a:clrFrom>
                <a:srgbClr val="FFFFFF"/>
              </a:clrFrom>
              <a:clrTo>
                <a:srgbClr val="FFFFFF">
                  <a:alpha val="0"/>
                </a:srgbClr>
              </a:clrTo>
            </a:clrChange>
          </a:blip>
          <a:stretch>
            <a:fillRect/>
          </a:stretch>
        </p:blipFill>
        <p:spPr>
          <a:xfrm>
            <a:off x="4876800" y="1828800"/>
            <a:ext cx="3200400" cy="3152394"/>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Pacing Narration (cont.)</a:t>
            </a:r>
            <a:endParaRPr lang="en-US" dirty="0"/>
          </a:p>
        </p:txBody>
      </p:sp>
      <p:sp>
        <p:nvSpPr>
          <p:cNvPr id="3" name="Content Placeholder 2"/>
          <p:cNvSpPr>
            <a:spLocks noGrp="1"/>
          </p:cNvSpPr>
          <p:nvPr>
            <p:ph idx="1"/>
          </p:nvPr>
        </p:nvSpPr>
        <p:spPr/>
        <p:txBody>
          <a:bodyPr>
            <a:normAutofit lnSpcReduction="10000"/>
          </a:bodyPr>
          <a:lstStyle/>
          <a:p>
            <a:r>
              <a:rPr lang="en-US" dirty="0" smtClean="0"/>
              <a:t>Changing pace, even in a short digital story, is very effective. Our narrative can have starts and stops, pauses, and quickly spurted phrases. </a:t>
            </a:r>
          </a:p>
          <a:p>
            <a:r>
              <a:rPr lang="en-US" dirty="0" smtClean="0"/>
              <a:t>You can always change music tempo to build a sense of action or release. </a:t>
            </a:r>
          </a:p>
          <a:p>
            <a:r>
              <a:rPr lang="en-US" dirty="0" smtClean="0"/>
              <a:t>Moving from a panning effect on a still image that slowly stretches out our concentration, followed by a burst of images in staccato succession, catches and holds our interest.</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POWER  OF SOUND</a:t>
            </a:r>
            <a:endParaRPr lang="en-US" dirty="0"/>
          </a:p>
        </p:txBody>
      </p:sp>
      <p:sp>
        <p:nvSpPr>
          <p:cNvPr id="3" name="Content Placeholder 2"/>
          <p:cNvSpPr>
            <a:spLocks noGrp="1"/>
          </p:cNvSpPr>
          <p:nvPr>
            <p:ph idx="1"/>
          </p:nvPr>
        </p:nvSpPr>
        <p:spPr>
          <a:xfrm>
            <a:off x="914400" y="1828800"/>
            <a:ext cx="7772400" cy="4526760"/>
          </a:xfrm>
        </p:spPr>
        <p:txBody>
          <a:bodyPr/>
          <a:lstStyle/>
          <a:p>
            <a:r>
              <a:rPr lang="en-US" sz="2800" dirty="0" smtClean="0"/>
              <a:t>The sudden opening of the door becomes the prelude to disaster, when the swelling treble of orchestrated strings calls out suspense to our ears. </a:t>
            </a:r>
          </a:p>
          <a:p>
            <a:r>
              <a:rPr lang="en-US" sz="2800" dirty="0" smtClean="0"/>
              <a:t>A sweetly flowing melody over two people looking at each other for the first time signals that these are the romantic characters we will be following in the plot. </a:t>
            </a:r>
          </a:p>
          <a:p>
            <a:pPr>
              <a:buNone/>
            </a:pP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Music</a:t>
            </a:r>
            <a:endParaRPr lang="en-US" dirty="0"/>
          </a:p>
        </p:txBody>
      </p:sp>
      <p:sp>
        <p:nvSpPr>
          <p:cNvPr id="3" name="Content Placeholder 2"/>
          <p:cNvSpPr>
            <a:spLocks noGrp="1"/>
          </p:cNvSpPr>
          <p:nvPr>
            <p:ph idx="1"/>
          </p:nvPr>
        </p:nvSpPr>
        <p:spPr/>
        <p:txBody>
          <a:bodyPr/>
          <a:lstStyle/>
          <a:p>
            <a:r>
              <a:rPr lang="en-US" dirty="0" smtClean="0"/>
              <a:t>We know: </a:t>
            </a:r>
          </a:p>
          <a:p>
            <a:pPr lvl="1"/>
            <a:r>
              <a:rPr lang="en-US" sz="2000" dirty="0" smtClean="0"/>
              <a:t>upbeat music means happy endings</a:t>
            </a:r>
          </a:p>
          <a:p>
            <a:pPr lvl="1"/>
            <a:r>
              <a:rPr lang="en-US" sz="2000" dirty="0" smtClean="0"/>
              <a:t>slow and tremulous music means sadness is forecast</a:t>
            </a:r>
          </a:p>
          <a:p>
            <a:pPr lvl="1"/>
            <a:r>
              <a:rPr lang="en-US" sz="2000" dirty="0" smtClean="0"/>
              <a:t>fast music means action</a:t>
            </a:r>
          </a:p>
          <a:p>
            <a:pPr lvl="1"/>
            <a:r>
              <a:rPr lang="en-US" sz="2000" dirty="0" smtClean="0"/>
              <a:t>heroic music means battles and victorious heroes are likely </a:t>
            </a:r>
          </a:p>
          <a:p>
            <a:r>
              <a:rPr lang="en-US" dirty="0" smtClean="0"/>
              <a:t>Instrumental music, whether it’s classical, folk, jazz, or ambient, is often better suited than lyrical music to the style and meaning of the story’s text and visual narratives.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#1-Brainstorm an Idea for Your Story</a:t>
            </a:r>
            <a:br>
              <a:rPr lang="en-US" dirty="0" smtClean="0"/>
            </a:br>
            <a:endParaRPr lang="en-US" dirty="0"/>
          </a:p>
        </p:txBody>
      </p:sp>
      <p:sp>
        <p:nvSpPr>
          <p:cNvPr id="3" name="Content Placeholder 2"/>
          <p:cNvSpPr>
            <a:spLocks noGrp="1"/>
          </p:cNvSpPr>
          <p:nvPr>
            <p:ph idx="1"/>
          </p:nvPr>
        </p:nvSpPr>
        <p:spPr>
          <a:xfrm>
            <a:off x="914400" y="2209800"/>
            <a:ext cx="7772400" cy="4145760"/>
          </a:xfrm>
        </p:spPr>
        <p:txBody>
          <a:bodyPr>
            <a:normAutofit/>
          </a:bodyPr>
          <a:lstStyle/>
          <a:p>
            <a:r>
              <a:rPr lang="en-US" dirty="0" smtClean="0"/>
              <a:t>Stories can be funny, silly or sad. </a:t>
            </a:r>
          </a:p>
          <a:p>
            <a:r>
              <a:rPr lang="en-US" dirty="0" smtClean="0"/>
              <a:t>They can be full of facts or all made up. </a:t>
            </a:r>
          </a:p>
          <a:p>
            <a:r>
              <a:rPr lang="en-US" dirty="0" smtClean="0"/>
              <a:t>The thing that most stories have in common is a problem the characters have to fix. </a:t>
            </a:r>
          </a:p>
          <a:p>
            <a:r>
              <a:rPr lang="en-US" dirty="0" smtClean="0"/>
              <a:t>The fun part about writing a story is that YOU can decide how to fix the problem.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p:stCondLst>
                        <p:cond delay="indefinite"/>
                      </p:stCondLst>
                      <p:childTnLst>
                        <p:par>
                          <p:cTn id="28" fill="hold">
                            <p:stCondLst>
                              <p:cond delay="0"/>
                            </p:stCondLst>
                            <p:childTnLst>
                              <p:par>
                                <p:cTn id="29" presetID="15"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3">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Elements of a Story</a:t>
            </a:r>
            <a:endParaRPr lang="en-US" dirty="0"/>
          </a:p>
        </p:txBody>
      </p:sp>
      <p:sp>
        <p:nvSpPr>
          <p:cNvPr id="3" name="Content Placeholder 2"/>
          <p:cNvSpPr>
            <a:spLocks noGrp="1"/>
          </p:cNvSpPr>
          <p:nvPr>
            <p:ph idx="1"/>
          </p:nvPr>
        </p:nvSpPr>
        <p:spPr/>
        <p:txBody>
          <a:bodyPr>
            <a:normAutofit lnSpcReduction="10000"/>
          </a:bodyPr>
          <a:lstStyle/>
          <a:p>
            <a:r>
              <a:rPr lang="en-US" dirty="0" smtClean="0"/>
              <a:t>Characters</a:t>
            </a:r>
          </a:p>
          <a:p>
            <a:pPr lvl="1"/>
            <a:r>
              <a:rPr lang="en-US" dirty="0" smtClean="0"/>
              <a:t>the people or animals in the story</a:t>
            </a:r>
          </a:p>
          <a:p>
            <a:r>
              <a:rPr lang="en-US" dirty="0" smtClean="0"/>
              <a:t>Setting </a:t>
            </a:r>
          </a:p>
          <a:p>
            <a:pPr lvl="1"/>
            <a:r>
              <a:rPr lang="en-US" dirty="0" smtClean="0"/>
              <a:t>when and where the story takes place</a:t>
            </a:r>
          </a:p>
          <a:p>
            <a:r>
              <a:rPr lang="en-US" dirty="0" smtClean="0"/>
              <a:t>Theme </a:t>
            </a:r>
          </a:p>
          <a:p>
            <a:pPr lvl="1"/>
            <a:r>
              <a:rPr lang="en-US" dirty="0" smtClean="0"/>
              <a:t>an important message the author is trying to share through the story</a:t>
            </a:r>
          </a:p>
          <a:p>
            <a:r>
              <a:rPr lang="en-US" dirty="0" smtClean="0"/>
              <a:t>Plot </a:t>
            </a:r>
          </a:p>
          <a:p>
            <a:pPr lvl="1"/>
            <a:r>
              <a:rPr lang="en-US" dirty="0" smtClean="0"/>
              <a:t>what happens in the story (a </a:t>
            </a:r>
            <a:r>
              <a:rPr lang="en-US" dirty="0" smtClean="0">
                <a:solidFill>
                  <a:srgbClr val="CC99FF"/>
                </a:solidFill>
              </a:rPr>
              <a:t>problem</a:t>
            </a:r>
            <a:r>
              <a:rPr lang="en-US" dirty="0" smtClean="0"/>
              <a:t> /conflict, </a:t>
            </a:r>
            <a:r>
              <a:rPr lang="en-US" dirty="0" smtClean="0">
                <a:solidFill>
                  <a:srgbClr val="CC99FF"/>
                </a:solidFill>
              </a:rPr>
              <a:t>events</a:t>
            </a:r>
            <a:r>
              <a:rPr lang="en-US" dirty="0" smtClean="0"/>
              <a:t>, and a </a:t>
            </a:r>
            <a:r>
              <a:rPr lang="en-US" dirty="0" smtClean="0">
                <a:solidFill>
                  <a:srgbClr val="CC99FF"/>
                </a:solidFill>
              </a:rPr>
              <a:t>solution</a:t>
            </a:r>
            <a:r>
              <a:rPr lang="en-US" dirty="0" smtClean="0"/>
              <a:t> are usually part of the plot)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27" presetClass="entr" presetSubtype="0" fill="hold" nodeType="clickEffect">
                                  <p:stCondLst>
                                    <p:cond delay="0"/>
                                  </p:stCondLst>
                                  <p:iterate type="lt">
                                    <p:tmPct val="50000"/>
                                  </p:iterate>
                                  <p:childTnLst>
                                    <p:set>
                                      <p:cBhvr>
                                        <p:cTn id="14" dur="1" fill="hold">
                                          <p:stCondLst>
                                            <p:cond delay="0"/>
                                          </p:stCondLst>
                                        </p:cTn>
                                        <p:tgtEl>
                                          <p:spTgt spid="3">
                                            <p:txEl>
                                              <p:pRg st="1" end="1"/>
                                            </p:txEl>
                                          </p:spTgt>
                                        </p:tgtEl>
                                        <p:attrNameLst>
                                          <p:attrName>style.visibility</p:attrName>
                                        </p:attrNameLst>
                                      </p:cBhvr>
                                      <p:to>
                                        <p:strVal val="visible"/>
                                      </p:to>
                                    </p:set>
                                    <p:anim calcmode="discrete" valueType="clr">
                                      <p:cBhvr override="childStyle">
                                        <p:cTn id="15" dur="80"/>
                                        <p:tgtEl>
                                          <p:spTgt spid="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6" dur="80"/>
                                        <p:tgtEl>
                                          <p:spTgt spid="3">
                                            <p:txEl>
                                              <p:pRg st="1" end="1"/>
                                            </p:txEl>
                                          </p:spTgt>
                                        </p:tgtEl>
                                        <p:attrNameLst>
                                          <p:attrName>fillcolor</p:attrName>
                                        </p:attrNameLst>
                                      </p:cBhvr>
                                      <p:tavLst>
                                        <p:tav tm="0">
                                          <p:val>
                                            <p:clrVal>
                                              <a:schemeClr val="accent2"/>
                                            </p:clrVal>
                                          </p:val>
                                        </p:tav>
                                        <p:tav tm="50000">
                                          <p:val>
                                            <p:clrVal>
                                              <a:schemeClr val="hlink"/>
                                            </p:clrVal>
                                          </p:val>
                                        </p:tav>
                                      </p:tavLst>
                                    </p:anim>
                                    <p:set>
                                      <p:cBhvr>
                                        <p:cTn id="17" dur="80"/>
                                        <p:tgtEl>
                                          <p:spTgt spid="3">
                                            <p:txEl>
                                              <p:pRg st="1" end="1"/>
                                            </p:txEl>
                                          </p:spTgt>
                                        </p:tgtEl>
                                        <p:attrNameLst>
                                          <p:attrName>fill.type</p:attrName>
                                        </p:attrNameLst>
                                      </p:cBhvr>
                                      <p:to>
                                        <p:strVal val="solid"/>
                                      </p:to>
                                    </p:set>
                                  </p:childTnLst>
                                </p:cTn>
                              </p:par>
                            </p:childTnLst>
                          </p:cTn>
                        </p:par>
                      </p:childTnLst>
                    </p:cTn>
                  </p:par>
                  <p:par>
                    <p:cTn id="18" fill="hold">
                      <p:stCondLst>
                        <p:cond delay="indefinite"/>
                      </p:stCondLst>
                      <p:childTnLst>
                        <p:par>
                          <p:cTn id="19" fill="hold">
                            <p:stCondLst>
                              <p:cond delay="0"/>
                            </p:stCondLst>
                            <p:childTnLst>
                              <p:par>
                                <p:cTn id="20" presetID="15"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p:cTn id="22"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3"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4" dur="1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5" dur="1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6" fill="hold">
                      <p:stCondLst>
                        <p:cond delay="indefinite"/>
                      </p:stCondLst>
                      <p:childTnLst>
                        <p:par>
                          <p:cTn id="27" fill="hold">
                            <p:stCondLst>
                              <p:cond delay="0"/>
                            </p:stCondLst>
                            <p:childTnLst>
                              <p:par>
                                <p:cTn id="28" presetID="27" presetClass="entr" presetSubtype="0" fill="hold" nodeType="clickEffect">
                                  <p:stCondLst>
                                    <p:cond delay="0"/>
                                  </p:stCondLst>
                                  <p:iterate type="lt">
                                    <p:tmPct val="50000"/>
                                  </p:iterate>
                                  <p:childTnLst>
                                    <p:set>
                                      <p:cBhvr>
                                        <p:cTn id="29" dur="1" fill="hold">
                                          <p:stCondLst>
                                            <p:cond delay="0"/>
                                          </p:stCondLst>
                                        </p:cTn>
                                        <p:tgtEl>
                                          <p:spTgt spid="3">
                                            <p:txEl>
                                              <p:pRg st="3" end="3"/>
                                            </p:txEl>
                                          </p:spTgt>
                                        </p:tgtEl>
                                        <p:attrNameLst>
                                          <p:attrName>style.visibility</p:attrName>
                                        </p:attrNameLst>
                                      </p:cBhvr>
                                      <p:to>
                                        <p:strVal val="visible"/>
                                      </p:to>
                                    </p:set>
                                    <p:anim calcmode="discrete" valueType="clr">
                                      <p:cBhvr override="childStyle">
                                        <p:cTn id="30" dur="80"/>
                                        <p:tgtEl>
                                          <p:spTgt spid="3">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1" dur="80"/>
                                        <p:tgtEl>
                                          <p:spTgt spid="3">
                                            <p:txEl>
                                              <p:pRg st="3" end="3"/>
                                            </p:txEl>
                                          </p:spTgt>
                                        </p:tgtEl>
                                        <p:attrNameLst>
                                          <p:attrName>fillcolor</p:attrName>
                                        </p:attrNameLst>
                                      </p:cBhvr>
                                      <p:tavLst>
                                        <p:tav tm="0">
                                          <p:val>
                                            <p:clrVal>
                                              <a:schemeClr val="accent2"/>
                                            </p:clrVal>
                                          </p:val>
                                        </p:tav>
                                        <p:tav tm="50000">
                                          <p:val>
                                            <p:clrVal>
                                              <a:schemeClr val="hlink"/>
                                            </p:clrVal>
                                          </p:val>
                                        </p:tav>
                                      </p:tavLst>
                                    </p:anim>
                                    <p:set>
                                      <p:cBhvr>
                                        <p:cTn id="32" dur="80"/>
                                        <p:tgtEl>
                                          <p:spTgt spid="3">
                                            <p:txEl>
                                              <p:pRg st="3" end="3"/>
                                            </p:txEl>
                                          </p:spTgt>
                                        </p:tgtEl>
                                        <p:attrNameLst>
                                          <p:attrName>fill.type</p:attrName>
                                        </p:attrNameLst>
                                      </p:cBhvr>
                                      <p:to>
                                        <p:strVal val="solid"/>
                                      </p:to>
                                    </p:set>
                                  </p:childTnLst>
                                </p:cTn>
                              </p:par>
                            </p:childTnLst>
                          </p:cTn>
                        </p:par>
                      </p:childTnLst>
                    </p:cTn>
                  </p:par>
                  <p:par>
                    <p:cTn id="33" fill="hold">
                      <p:stCondLst>
                        <p:cond delay="indefinite"/>
                      </p:stCondLst>
                      <p:childTnLst>
                        <p:par>
                          <p:cTn id="34" fill="hold">
                            <p:stCondLst>
                              <p:cond delay="0"/>
                            </p:stCondLst>
                            <p:childTnLst>
                              <p:par>
                                <p:cTn id="35" presetID="15" presetClass="entr" presetSubtype="0"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p:cTn id="37"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8"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9" dur="1000" fill="hold"/>
                                        <p:tgtEl>
                                          <p:spTgt spid="3">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40" dur="1000" fill="hold"/>
                                        <p:tgtEl>
                                          <p:spTgt spid="3">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1" fill="hold">
                      <p:stCondLst>
                        <p:cond delay="indefinite"/>
                      </p:stCondLst>
                      <p:childTnLst>
                        <p:par>
                          <p:cTn id="42" fill="hold">
                            <p:stCondLst>
                              <p:cond delay="0"/>
                            </p:stCondLst>
                            <p:childTnLst>
                              <p:par>
                                <p:cTn id="43" presetID="27" presetClass="entr" presetSubtype="0" fill="hold" nodeType="clickEffect">
                                  <p:stCondLst>
                                    <p:cond delay="0"/>
                                  </p:stCondLst>
                                  <p:iterate type="lt">
                                    <p:tmPct val="50000"/>
                                  </p:iterate>
                                  <p:childTnLst>
                                    <p:set>
                                      <p:cBhvr>
                                        <p:cTn id="44" dur="1" fill="hold">
                                          <p:stCondLst>
                                            <p:cond delay="0"/>
                                          </p:stCondLst>
                                        </p:cTn>
                                        <p:tgtEl>
                                          <p:spTgt spid="3">
                                            <p:txEl>
                                              <p:pRg st="5" end="5"/>
                                            </p:txEl>
                                          </p:spTgt>
                                        </p:tgtEl>
                                        <p:attrNameLst>
                                          <p:attrName>style.visibility</p:attrName>
                                        </p:attrNameLst>
                                      </p:cBhvr>
                                      <p:to>
                                        <p:strVal val="visible"/>
                                      </p:to>
                                    </p:set>
                                    <p:anim calcmode="discrete" valueType="clr">
                                      <p:cBhvr override="childStyle">
                                        <p:cTn id="45" dur="80"/>
                                        <p:tgtEl>
                                          <p:spTgt spid="3">
                                            <p:txEl>
                                              <p:pRg st="5" end="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6" dur="80"/>
                                        <p:tgtEl>
                                          <p:spTgt spid="3">
                                            <p:txEl>
                                              <p:pRg st="5" end="5"/>
                                            </p:txEl>
                                          </p:spTgt>
                                        </p:tgtEl>
                                        <p:attrNameLst>
                                          <p:attrName>fillcolor</p:attrName>
                                        </p:attrNameLst>
                                      </p:cBhvr>
                                      <p:tavLst>
                                        <p:tav tm="0">
                                          <p:val>
                                            <p:clrVal>
                                              <a:schemeClr val="accent2"/>
                                            </p:clrVal>
                                          </p:val>
                                        </p:tav>
                                        <p:tav tm="50000">
                                          <p:val>
                                            <p:clrVal>
                                              <a:schemeClr val="hlink"/>
                                            </p:clrVal>
                                          </p:val>
                                        </p:tav>
                                      </p:tavLst>
                                    </p:anim>
                                    <p:set>
                                      <p:cBhvr>
                                        <p:cTn id="47" dur="80"/>
                                        <p:tgtEl>
                                          <p:spTgt spid="3">
                                            <p:txEl>
                                              <p:pRg st="5" end="5"/>
                                            </p:txEl>
                                          </p:spTgt>
                                        </p:tgtEl>
                                        <p:attrNameLst>
                                          <p:attrName>fill.type</p:attrName>
                                        </p:attrNameLst>
                                      </p:cBhvr>
                                      <p:to>
                                        <p:strVal val="solid"/>
                                      </p:to>
                                    </p:set>
                                  </p:childTnLst>
                                </p:cTn>
                              </p:par>
                            </p:childTnLst>
                          </p:cTn>
                        </p:par>
                      </p:childTnLst>
                    </p:cTn>
                  </p:par>
                  <p:par>
                    <p:cTn id="48" fill="hold">
                      <p:stCondLst>
                        <p:cond delay="indefinite"/>
                      </p:stCondLst>
                      <p:childTnLst>
                        <p:par>
                          <p:cTn id="49" fill="hold">
                            <p:stCondLst>
                              <p:cond delay="0"/>
                            </p:stCondLst>
                            <p:childTnLst>
                              <p:par>
                                <p:cTn id="50" presetID="15" presetClass="entr" presetSubtype="0" fill="hold" nodeType="clickEffect">
                                  <p:stCondLst>
                                    <p:cond delay="0"/>
                                  </p:stCondLst>
                                  <p:childTnLst>
                                    <p:set>
                                      <p:cBhvr>
                                        <p:cTn id="51" dur="1" fill="hold">
                                          <p:stCondLst>
                                            <p:cond delay="0"/>
                                          </p:stCondLst>
                                        </p:cTn>
                                        <p:tgtEl>
                                          <p:spTgt spid="3">
                                            <p:txEl>
                                              <p:pRg st="6" end="6"/>
                                            </p:txEl>
                                          </p:spTgt>
                                        </p:tgtEl>
                                        <p:attrNameLst>
                                          <p:attrName>style.visibility</p:attrName>
                                        </p:attrNameLst>
                                      </p:cBhvr>
                                      <p:to>
                                        <p:strVal val="visible"/>
                                      </p:to>
                                    </p:set>
                                    <p:anim calcmode="lin" valueType="num">
                                      <p:cBhvr>
                                        <p:cTn id="52"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3"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54" dur="1000" fill="hold"/>
                                        <p:tgtEl>
                                          <p:spTgt spid="3">
                                            <p:txEl>
                                              <p:pRg st="6" end="6"/>
                                            </p:txEl>
                                          </p:spTgt>
                                        </p:tgtEl>
                                        <p:attrNameLst>
                                          <p:attrName>ppt_x</p:attrName>
                                        </p:attrNameLst>
                                      </p:cBhvr>
                                      <p:tavLst>
                                        <p:tav tm="0" fmla="#ppt_x+(cos(-2*pi*(1-$))*-#ppt_x-sin(-2*pi*(1-$))*(1-#ppt_y))*(1-$)">
                                          <p:val>
                                            <p:fltVal val="0"/>
                                          </p:val>
                                        </p:tav>
                                        <p:tav tm="100000">
                                          <p:val>
                                            <p:fltVal val="1"/>
                                          </p:val>
                                        </p:tav>
                                      </p:tavLst>
                                    </p:anim>
                                    <p:anim calcmode="lin" valueType="num">
                                      <p:cBhvr>
                                        <p:cTn id="55" dur="1000" fill="hold"/>
                                        <p:tgtEl>
                                          <p:spTgt spid="3">
                                            <p:txEl>
                                              <p:pRg st="6" end="6"/>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56" fill="hold">
                      <p:stCondLst>
                        <p:cond delay="indefinite"/>
                      </p:stCondLst>
                      <p:childTnLst>
                        <p:par>
                          <p:cTn id="57" fill="hold">
                            <p:stCondLst>
                              <p:cond delay="0"/>
                            </p:stCondLst>
                            <p:childTnLst>
                              <p:par>
                                <p:cTn id="58" presetID="27" presetClass="entr" presetSubtype="0" fill="hold" nodeType="clickEffect">
                                  <p:stCondLst>
                                    <p:cond delay="0"/>
                                  </p:stCondLst>
                                  <p:iterate type="lt">
                                    <p:tmPct val="50000"/>
                                  </p:iterate>
                                  <p:childTnLst>
                                    <p:set>
                                      <p:cBhvr>
                                        <p:cTn id="59" dur="1" fill="hold">
                                          <p:stCondLst>
                                            <p:cond delay="0"/>
                                          </p:stCondLst>
                                        </p:cTn>
                                        <p:tgtEl>
                                          <p:spTgt spid="3">
                                            <p:txEl>
                                              <p:pRg st="7" end="7"/>
                                            </p:txEl>
                                          </p:spTgt>
                                        </p:tgtEl>
                                        <p:attrNameLst>
                                          <p:attrName>style.visibility</p:attrName>
                                        </p:attrNameLst>
                                      </p:cBhvr>
                                      <p:to>
                                        <p:strVal val="visible"/>
                                      </p:to>
                                    </p:set>
                                    <p:anim calcmode="discrete" valueType="clr">
                                      <p:cBhvr override="childStyle">
                                        <p:cTn id="60" dur="80"/>
                                        <p:tgtEl>
                                          <p:spTgt spid="3">
                                            <p:txEl>
                                              <p:pRg st="7" end="7"/>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61" dur="80"/>
                                        <p:tgtEl>
                                          <p:spTgt spid="3">
                                            <p:txEl>
                                              <p:pRg st="7" end="7"/>
                                            </p:txEl>
                                          </p:spTgt>
                                        </p:tgtEl>
                                        <p:attrNameLst>
                                          <p:attrName>fillcolor</p:attrName>
                                        </p:attrNameLst>
                                      </p:cBhvr>
                                      <p:tavLst>
                                        <p:tav tm="0">
                                          <p:val>
                                            <p:clrVal>
                                              <a:schemeClr val="accent2"/>
                                            </p:clrVal>
                                          </p:val>
                                        </p:tav>
                                        <p:tav tm="50000">
                                          <p:val>
                                            <p:clrVal>
                                              <a:schemeClr val="hlink"/>
                                            </p:clrVal>
                                          </p:val>
                                        </p:tav>
                                      </p:tavLst>
                                    </p:anim>
                                    <p:set>
                                      <p:cBhvr>
                                        <p:cTn id="62" dur="80"/>
                                        <p:tgtEl>
                                          <p:spTgt spid="3">
                                            <p:txEl>
                                              <p:pRg st="7" end="7"/>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Ugly Duckling</a:t>
            </a:r>
            <a:endParaRPr lang="en-US" dirty="0"/>
          </a:p>
        </p:txBody>
      </p:sp>
    </p:spTree>
    <p:controls>
      <p:control spid="1026" name="ShockwaveFlash1" r:id="rId2" imgW="8078760" imgH="4952880"/>
    </p:controls>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Characters</a:t>
            </a:r>
            <a:endParaRPr lang="en-US" dirty="0"/>
          </a:p>
        </p:txBody>
      </p:sp>
      <p:sp>
        <p:nvSpPr>
          <p:cNvPr id="3" name="Content Placeholder 2"/>
          <p:cNvSpPr>
            <a:spLocks noGrp="1"/>
          </p:cNvSpPr>
          <p:nvPr>
            <p:ph idx="1"/>
          </p:nvPr>
        </p:nvSpPr>
        <p:spPr/>
        <p:txBody>
          <a:bodyPr>
            <a:normAutofit lnSpcReduction="10000"/>
          </a:bodyPr>
          <a:lstStyle/>
          <a:p>
            <a:r>
              <a:rPr lang="en-US" dirty="0" smtClean="0"/>
              <a:t>A character can be anyone or anything - an animal, a person or even a rock! </a:t>
            </a:r>
          </a:p>
          <a:p>
            <a:r>
              <a:rPr lang="en-US" dirty="0" smtClean="0"/>
              <a:t>The story is about the characters and what they do. </a:t>
            </a:r>
          </a:p>
          <a:p>
            <a:r>
              <a:rPr lang="en-US" dirty="0" smtClean="0"/>
              <a:t>In Snow White, some characters are people, but the dwarves and animals are characters, too. Even the queen's mirror is a character.</a:t>
            </a:r>
          </a:p>
          <a:p>
            <a:pPr lvl="0"/>
            <a:r>
              <a:rPr lang="en-US" dirty="0" smtClean="0"/>
              <a:t>Who is your story about?</a:t>
            </a:r>
          </a:p>
          <a:p>
            <a:pPr lvl="0"/>
            <a:r>
              <a:rPr lang="en-US" dirty="0" smtClean="0"/>
              <a:t>What are your characters like?</a:t>
            </a:r>
          </a:p>
          <a:p>
            <a:pPr lvl="0"/>
            <a:r>
              <a:rPr lang="en-US" dirty="0" smtClean="0"/>
              <a:t>Choose a character from the </a:t>
            </a:r>
            <a:r>
              <a:rPr lang="en-US" dirty="0" smtClean="0">
                <a:hlinkClick r:id="rId2"/>
              </a:rPr>
              <a:t>handout</a:t>
            </a:r>
            <a:r>
              <a:rPr lang="en-US" dirty="0" smtClean="0"/>
              <a: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7"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3">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3">
                                            <p:txEl>
                                              <p:pRg st="1" end="1"/>
                                            </p:txEl>
                                          </p:spTgt>
                                        </p:tgtEl>
                                        <p:attrNameLst>
                                          <p:attrName>style.visibility</p:attrName>
                                        </p:attrNameLst>
                                      </p:cBhvr>
                                      <p:to>
                                        <p:strVal val="visible"/>
                                      </p:to>
                                    </p:set>
                                    <p:anim calcmode="discrete" valueType="clr">
                                      <p:cBhvr override="childStyle">
                                        <p:cTn id="14" dur="80"/>
                                        <p:tgtEl>
                                          <p:spTgt spid="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3">
                                            <p:txEl>
                                              <p:pRg st="1" end="1"/>
                                            </p:txEl>
                                          </p:spTgt>
                                        </p:tgtEl>
                                        <p:attrNameLst>
                                          <p:attrName>fillcolor</p:attrName>
                                        </p:attrNameLst>
                                      </p:cBhvr>
                                      <p:tavLst>
                                        <p:tav tm="0">
                                          <p:val>
                                            <p:clrVal>
                                              <a:schemeClr val="accent2"/>
                                            </p:clrVal>
                                          </p:val>
                                        </p:tav>
                                        <p:tav tm="50000">
                                          <p:val>
                                            <p:clrVal>
                                              <a:schemeClr val="hlink"/>
                                            </p:clrVal>
                                          </p:val>
                                        </p:tav>
                                      </p:tavLst>
                                    </p:anim>
                                    <p:set>
                                      <p:cBhvr>
                                        <p:cTn id="16" dur="80"/>
                                        <p:tgtEl>
                                          <p:spTgt spid="3">
                                            <p:txEl>
                                              <p:pRg st="1" end="1"/>
                                            </p:txEl>
                                          </p:spTgt>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nodeType="clickEffect">
                                  <p:stCondLst>
                                    <p:cond delay="0"/>
                                  </p:stCondLst>
                                  <p:iterate type="lt">
                                    <p:tmPct val="50000"/>
                                  </p:iterate>
                                  <p:childTnLst>
                                    <p:set>
                                      <p:cBhvr>
                                        <p:cTn id="20" dur="1" fill="hold">
                                          <p:stCondLst>
                                            <p:cond delay="0"/>
                                          </p:stCondLst>
                                        </p:cTn>
                                        <p:tgtEl>
                                          <p:spTgt spid="3">
                                            <p:txEl>
                                              <p:pRg st="2" end="2"/>
                                            </p:txEl>
                                          </p:spTgt>
                                        </p:tgtEl>
                                        <p:attrNameLst>
                                          <p:attrName>style.visibility</p:attrName>
                                        </p:attrNameLst>
                                      </p:cBhvr>
                                      <p:to>
                                        <p:strVal val="visible"/>
                                      </p:to>
                                    </p:set>
                                    <p:anim calcmode="discrete" valueType="clr">
                                      <p:cBhvr override="childStyle">
                                        <p:cTn id="21" dur="80"/>
                                        <p:tgtEl>
                                          <p:spTgt spid="3">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3">
                                            <p:txEl>
                                              <p:pRg st="2" end="2"/>
                                            </p:txEl>
                                          </p:spTgt>
                                        </p:tgtEl>
                                        <p:attrNameLst>
                                          <p:attrName>fillcolor</p:attrName>
                                        </p:attrNameLst>
                                      </p:cBhvr>
                                      <p:tavLst>
                                        <p:tav tm="0">
                                          <p:val>
                                            <p:clrVal>
                                              <a:schemeClr val="accent2"/>
                                            </p:clrVal>
                                          </p:val>
                                        </p:tav>
                                        <p:tav tm="50000">
                                          <p:val>
                                            <p:clrVal>
                                              <a:schemeClr val="hlink"/>
                                            </p:clrVal>
                                          </p:val>
                                        </p:tav>
                                      </p:tavLst>
                                    </p:anim>
                                    <p:set>
                                      <p:cBhvr>
                                        <p:cTn id="23" dur="80"/>
                                        <p:tgtEl>
                                          <p:spTgt spid="3">
                                            <p:txEl>
                                              <p:pRg st="2" end="2"/>
                                            </p:txEl>
                                          </p:spTgt>
                                        </p:tgtEl>
                                        <p:attrNameLst>
                                          <p:attrName>fill.type</p:attrName>
                                        </p:attrNameLst>
                                      </p:cBhvr>
                                      <p:to>
                                        <p:strVal val="solid"/>
                                      </p:to>
                                    </p:set>
                                  </p:childTnLst>
                                </p:cTn>
                              </p:par>
                            </p:childTnLst>
                          </p:cTn>
                        </p:par>
                      </p:childTnLst>
                    </p:cTn>
                  </p:par>
                  <p:par>
                    <p:cTn id="24" fill="hold">
                      <p:stCondLst>
                        <p:cond delay="indefinite"/>
                      </p:stCondLst>
                      <p:childTnLst>
                        <p:par>
                          <p:cTn id="25" fill="hold">
                            <p:stCondLst>
                              <p:cond delay="0"/>
                            </p:stCondLst>
                            <p:childTnLst>
                              <p:par>
                                <p:cTn id="26" presetID="27" presetClass="entr" presetSubtype="0" fill="hold" nodeType="clickEffect">
                                  <p:stCondLst>
                                    <p:cond delay="0"/>
                                  </p:stCondLst>
                                  <p:iterate type="lt">
                                    <p:tmPct val="50000"/>
                                  </p:iterate>
                                  <p:childTnLst>
                                    <p:set>
                                      <p:cBhvr>
                                        <p:cTn id="27" dur="1" fill="hold">
                                          <p:stCondLst>
                                            <p:cond delay="0"/>
                                          </p:stCondLst>
                                        </p:cTn>
                                        <p:tgtEl>
                                          <p:spTgt spid="3">
                                            <p:txEl>
                                              <p:pRg st="3" end="3"/>
                                            </p:txEl>
                                          </p:spTgt>
                                        </p:tgtEl>
                                        <p:attrNameLst>
                                          <p:attrName>style.visibility</p:attrName>
                                        </p:attrNameLst>
                                      </p:cBhvr>
                                      <p:to>
                                        <p:strVal val="visible"/>
                                      </p:to>
                                    </p:set>
                                    <p:anim calcmode="discrete" valueType="clr">
                                      <p:cBhvr override="childStyle">
                                        <p:cTn id="28" dur="80"/>
                                        <p:tgtEl>
                                          <p:spTgt spid="3">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3">
                                            <p:txEl>
                                              <p:pRg st="3" end="3"/>
                                            </p:txEl>
                                          </p:spTgt>
                                        </p:tgtEl>
                                        <p:attrNameLst>
                                          <p:attrName>fillcolor</p:attrName>
                                        </p:attrNameLst>
                                      </p:cBhvr>
                                      <p:tavLst>
                                        <p:tav tm="0">
                                          <p:val>
                                            <p:clrVal>
                                              <a:schemeClr val="accent2"/>
                                            </p:clrVal>
                                          </p:val>
                                        </p:tav>
                                        <p:tav tm="50000">
                                          <p:val>
                                            <p:clrVal>
                                              <a:schemeClr val="hlink"/>
                                            </p:clrVal>
                                          </p:val>
                                        </p:tav>
                                      </p:tavLst>
                                    </p:anim>
                                    <p:set>
                                      <p:cBhvr>
                                        <p:cTn id="30" dur="80"/>
                                        <p:tgtEl>
                                          <p:spTgt spid="3">
                                            <p:txEl>
                                              <p:pRg st="3" end="3"/>
                                            </p:txEl>
                                          </p:spTgt>
                                        </p:tgtEl>
                                        <p:attrNameLst>
                                          <p:attrName>fill.type</p:attrName>
                                        </p:attrNameLst>
                                      </p:cBhvr>
                                      <p:to>
                                        <p:strVal val="solid"/>
                                      </p:to>
                                    </p:set>
                                  </p:childTnLst>
                                </p:cTn>
                              </p:par>
                            </p:childTnLst>
                          </p:cTn>
                        </p:par>
                      </p:childTnLst>
                    </p:cTn>
                  </p:par>
                  <p:par>
                    <p:cTn id="31" fill="hold">
                      <p:stCondLst>
                        <p:cond delay="indefinite"/>
                      </p:stCondLst>
                      <p:childTnLst>
                        <p:par>
                          <p:cTn id="32" fill="hold">
                            <p:stCondLst>
                              <p:cond delay="0"/>
                            </p:stCondLst>
                            <p:childTnLst>
                              <p:par>
                                <p:cTn id="33" presetID="27" presetClass="entr" presetSubtype="0" fill="hold" nodeType="clickEffect">
                                  <p:stCondLst>
                                    <p:cond delay="0"/>
                                  </p:stCondLst>
                                  <p:iterate type="lt">
                                    <p:tmPct val="50000"/>
                                  </p:iterate>
                                  <p:childTnLst>
                                    <p:set>
                                      <p:cBhvr>
                                        <p:cTn id="34" dur="1" fill="hold">
                                          <p:stCondLst>
                                            <p:cond delay="0"/>
                                          </p:stCondLst>
                                        </p:cTn>
                                        <p:tgtEl>
                                          <p:spTgt spid="3">
                                            <p:txEl>
                                              <p:pRg st="4" end="4"/>
                                            </p:txEl>
                                          </p:spTgt>
                                        </p:tgtEl>
                                        <p:attrNameLst>
                                          <p:attrName>style.visibility</p:attrName>
                                        </p:attrNameLst>
                                      </p:cBhvr>
                                      <p:to>
                                        <p:strVal val="visible"/>
                                      </p:to>
                                    </p:set>
                                    <p:anim calcmode="discrete" valueType="clr">
                                      <p:cBhvr override="childStyle">
                                        <p:cTn id="35" dur="80"/>
                                        <p:tgtEl>
                                          <p:spTgt spid="3">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6" dur="80"/>
                                        <p:tgtEl>
                                          <p:spTgt spid="3">
                                            <p:txEl>
                                              <p:pRg st="4" end="4"/>
                                            </p:txEl>
                                          </p:spTgt>
                                        </p:tgtEl>
                                        <p:attrNameLst>
                                          <p:attrName>fillcolor</p:attrName>
                                        </p:attrNameLst>
                                      </p:cBhvr>
                                      <p:tavLst>
                                        <p:tav tm="0">
                                          <p:val>
                                            <p:clrVal>
                                              <a:schemeClr val="accent2"/>
                                            </p:clrVal>
                                          </p:val>
                                        </p:tav>
                                        <p:tav tm="50000">
                                          <p:val>
                                            <p:clrVal>
                                              <a:schemeClr val="hlink"/>
                                            </p:clrVal>
                                          </p:val>
                                        </p:tav>
                                      </p:tavLst>
                                    </p:anim>
                                    <p:set>
                                      <p:cBhvr>
                                        <p:cTn id="37" dur="80"/>
                                        <p:tgtEl>
                                          <p:spTgt spid="3">
                                            <p:txEl>
                                              <p:pRg st="4" end="4"/>
                                            </p:txEl>
                                          </p:spTgt>
                                        </p:tgtEl>
                                        <p:attrNameLst>
                                          <p:attrName>fill.type</p:attrName>
                                        </p:attrNameLst>
                                      </p:cBhvr>
                                      <p:to>
                                        <p:strVal val="solid"/>
                                      </p:to>
                                    </p:set>
                                  </p:childTnLst>
                                </p:cTn>
                              </p:par>
                            </p:childTnLst>
                          </p:cTn>
                        </p:par>
                      </p:childTnLst>
                    </p:cTn>
                  </p:par>
                  <p:par>
                    <p:cTn id="38" fill="hold">
                      <p:stCondLst>
                        <p:cond delay="indefinite"/>
                      </p:stCondLst>
                      <p:childTnLst>
                        <p:par>
                          <p:cTn id="39" fill="hold">
                            <p:stCondLst>
                              <p:cond delay="0"/>
                            </p:stCondLst>
                            <p:childTnLst>
                              <p:par>
                                <p:cTn id="40" presetID="27" presetClass="entr" presetSubtype="0" fill="hold" nodeType="clickEffect">
                                  <p:stCondLst>
                                    <p:cond delay="0"/>
                                  </p:stCondLst>
                                  <p:iterate type="lt">
                                    <p:tmPct val="50000"/>
                                  </p:iterate>
                                  <p:childTnLst>
                                    <p:set>
                                      <p:cBhvr>
                                        <p:cTn id="41" dur="1" fill="hold">
                                          <p:stCondLst>
                                            <p:cond delay="0"/>
                                          </p:stCondLst>
                                        </p:cTn>
                                        <p:tgtEl>
                                          <p:spTgt spid="3">
                                            <p:txEl>
                                              <p:pRg st="5" end="5"/>
                                            </p:txEl>
                                          </p:spTgt>
                                        </p:tgtEl>
                                        <p:attrNameLst>
                                          <p:attrName>style.visibility</p:attrName>
                                        </p:attrNameLst>
                                      </p:cBhvr>
                                      <p:to>
                                        <p:strVal val="visible"/>
                                      </p:to>
                                    </p:set>
                                    <p:anim calcmode="discrete" valueType="clr">
                                      <p:cBhvr override="childStyle">
                                        <p:cTn id="42" dur="80"/>
                                        <p:tgtEl>
                                          <p:spTgt spid="3">
                                            <p:txEl>
                                              <p:pRg st="5" end="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3" dur="80"/>
                                        <p:tgtEl>
                                          <p:spTgt spid="3">
                                            <p:txEl>
                                              <p:pRg st="5" end="5"/>
                                            </p:txEl>
                                          </p:spTgt>
                                        </p:tgtEl>
                                        <p:attrNameLst>
                                          <p:attrName>fillcolor</p:attrName>
                                        </p:attrNameLst>
                                      </p:cBhvr>
                                      <p:tavLst>
                                        <p:tav tm="0">
                                          <p:val>
                                            <p:clrVal>
                                              <a:schemeClr val="accent2"/>
                                            </p:clrVal>
                                          </p:val>
                                        </p:tav>
                                        <p:tav tm="50000">
                                          <p:val>
                                            <p:clrVal>
                                              <a:schemeClr val="hlink"/>
                                            </p:clrVal>
                                          </p:val>
                                        </p:tav>
                                      </p:tavLst>
                                    </p:anim>
                                    <p:set>
                                      <p:cBhvr>
                                        <p:cTn id="44" dur="80"/>
                                        <p:tgtEl>
                                          <p:spTgt spid="3">
                                            <p:txEl>
                                              <p:pRg st="5" end="5"/>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a:t>
            </a:r>
            <a:endParaRPr lang="en-US" dirty="0"/>
          </a:p>
        </p:txBody>
      </p:sp>
      <p:sp>
        <p:nvSpPr>
          <p:cNvPr id="3" name="Content Placeholder 2"/>
          <p:cNvSpPr>
            <a:spLocks noGrp="1"/>
          </p:cNvSpPr>
          <p:nvPr>
            <p:ph idx="1"/>
          </p:nvPr>
        </p:nvSpPr>
        <p:spPr/>
        <p:txBody>
          <a:bodyPr>
            <a:normAutofit fontScale="92500"/>
          </a:bodyPr>
          <a:lstStyle/>
          <a:p>
            <a:r>
              <a:rPr lang="en-US" dirty="0" smtClean="0"/>
              <a:t>The setting is where and when a story happens. </a:t>
            </a:r>
          </a:p>
          <a:p>
            <a:pPr lvl="1"/>
            <a:r>
              <a:rPr lang="en-US" dirty="0" smtClean="0"/>
              <a:t>A story can take place in the future or the past, at school or on the moon! </a:t>
            </a:r>
          </a:p>
          <a:p>
            <a:pPr lvl="1"/>
            <a:r>
              <a:rPr lang="en-US" dirty="0" smtClean="0"/>
              <a:t>Many fairy tales take place "Long ago and far away." </a:t>
            </a:r>
          </a:p>
          <a:p>
            <a:pPr lvl="1"/>
            <a:r>
              <a:rPr lang="en-US" dirty="0" smtClean="0"/>
              <a:t>Other stories have a real setting. For instance, cowboy stories are set a hundred years ago in the American West.</a:t>
            </a:r>
          </a:p>
          <a:p>
            <a:pPr lvl="0"/>
            <a:r>
              <a:rPr lang="en-US" dirty="0" smtClean="0"/>
              <a:t>Where does your story take place? </a:t>
            </a:r>
          </a:p>
          <a:p>
            <a:pPr lvl="0"/>
            <a:r>
              <a:rPr lang="en-US" dirty="0" smtClean="0"/>
              <a:t>When does your story happen?</a:t>
            </a:r>
          </a:p>
          <a:p>
            <a:pPr lvl="0"/>
            <a:r>
              <a:rPr lang="en-US" dirty="0" smtClean="0"/>
              <a:t>Choose a setting from the </a:t>
            </a:r>
            <a:r>
              <a:rPr lang="en-US" dirty="0" smtClean="0">
                <a:hlinkClick r:id="rId3"/>
              </a:rPr>
              <a:t>handout</a:t>
            </a:r>
            <a:r>
              <a:rPr lang="en-US" dirty="0" smtClean="0"/>
              <a: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27" presetClass="entr" presetSubtype="0" fill="hold" nodeType="clickEffect">
                                  <p:stCondLst>
                                    <p:cond delay="0"/>
                                  </p:stCondLst>
                                  <p:iterate type="lt">
                                    <p:tmPct val="50000"/>
                                  </p:iterate>
                                  <p:childTnLst>
                                    <p:set>
                                      <p:cBhvr>
                                        <p:cTn id="14" dur="1" fill="hold">
                                          <p:stCondLst>
                                            <p:cond delay="0"/>
                                          </p:stCondLst>
                                        </p:cTn>
                                        <p:tgtEl>
                                          <p:spTgt spid="3">
                                            <p:txEl>
                                              <p:pRg st="1" end="1"/>
                                            </p:txEl>
                                          </p:spTgt>
                                        </p:tgtEl>
                                        <p:attrNameLst>
                                          <p:attrName>style.visibility</p:attrName>
                                        </p:attrNameLst>
                                      </p:cBhvr>
                                      <p:to>
                                        <p:strVal val="visible"/>
                                      </p:to>
                                    </p:set>
                                    <p:anim calcmode="discrete" valueType="clr">
                                      <p:cBhvr override="childStyle">
                                        <p:cTn id="15" dur="80"/>
                                        <p:tgtEl>
                                          <p:spTgt spid="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6" dur="80"/>
                                        <p:tgtEl>
                                          <p:spTgt spid="3">
                                            <p:txEl>
                                              <p:pRg st="1" end="1"/>
                                            </p:txEl>
                                          </p:spTgt>
                                        </p:tgtEl>
                                        <p:attrNameLst>
                                          <p:attrName>fillcolor</p:attrName>
                                        </p:attrNameLst>
                                      </p:cBhvr>
                                      <p:tavLst>
                                        <p:tav tm="0">
                                          <p:val>
                                            <p:clrVal>
                                              <a:schemeClr val="accent2"/>
                                            </p:clrVal>
                                          </p:val>
                                        </p:tav>
                                        <p:tav tm="50000">
                                          <p:val>
                                            <p:clrVal>
                                              <a:schemeClr val="hlink"/>
                                            </p:clrVal>
                                          </p:val>
                                        </p:tav>
                                      </p:tavLst>
                                    </p:anim>
                                    <p:set>
                                      <p:cBhvr>
                                        <p:cTn id="17" dur="80"/>
                                        <p:tgtEl>
                                          <p:spTgt spid="3">
                                            <p:txEl>
                                              <p:pRg st="1" end="1"/>
                                            </p:txEl>
                                          </p:spTgt>
                                        </p:tgtEl>
                                        <p:attrNameLst>
                                          <p:attrName>fill.type</p:attrName>
                                        </p:attrNameLst>
                                      </p:cBhvr>
                                      <p:to>
                                        <p:strVal val="solid"/>
                                      </p:to>
                                    </p:set>
                                  </p:childTnLst>
                                </p:cTn>
                              </p:par>
                            </p:childTnLst>
                          </p:cTn>
                        </p:par>
                      </p:childTnLst>
                    </p:cTn>
                  </p:par>
                  <p:par>
                    <p:cTn id="18" fill="hold">
                      <p:stCondLst>
                        <p:cond delay="indefinite"/>
                      </p:stCondLst>
                      <p:childTnLst>
                        <p:par>
                          <p:cTn id="19" fill="hold">
                            <p:stCondLst>
                              <p:cond delay="0"/>
                            </p:stCondLst>
                            <p:childTnLst>
                              <p:par>
                                <p:cTn id="20" presetID="27" presetClass="entr" presetSubtype="0" fill="hold" nodeType="clickEffect">
                                  <p:stCondLst>
                                    <p:cond delay="0"/>
                                  </p:stCondLst>
                                  <p:iterate type="lt">
                                    <p:tmPct val="50000"/>
                                  </p:iterate>
                                  <p:childTnLst>
                                    <p:set>
                                      <p:cBhvr>
                                        <p:cTn id="21" dur="1" fill="hold">
                                          <p:stCondLst>
                                            <p:cond delay="0"/>
                                          </p:stCondLst>
                                        </p:cTn>
                                        <p:tgtEl>
                                          <p:spTgt spid="3">
                                            <p:txEl>
                                              <p:pRg st="2" end="2"/>
                                            </p:txEl>
                                          </p:spTgt>
                                        </p:tgtEl>
                                        <p:attrNameLst>
                                          <p:attrName>style.visibility</p:attrName>
                                        </p:attrNameLst>
                                      </p:cBhvr>
                                      <p:to>
                                        <p:strVal val="visible"/>
                                      </p:to>
                                    </p:set>
                                    <p:anim calcmode="discrete" valueType="clr">
                                      <p:cBhvr override="childStyle">
                                        <p:cTn id="22" dur="80"/>
                                        <p:tgtEl>
                                          <p:spTgt spid="3">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3" dur="80"/>
                                        <p:tgtEl>
                                          <p:spTgt spid="3">
                                            <p:txEl>
                                              <p:pRg st="2" end="2"/>
                                            </p:txEl>
                                          </p:spTgt>
                                        </p:tgtEl>
                                        <p:attrNameLst>
                                          <p:attrName>fillcolor</p:attrName>
                                        </p:attrNameLst>
                                      </p:cBhvr>
                                      <p:tavLst>
                                        <p:tav tm="0">
                                          <p:val>
                                            <p:clrVal>
                                              <a:schemeClr val="accent2"/>
                                            </p:clrVal>
                                          </p:val>
                                        </p:tav>
                                        <p:tav tm="50000">
                                          <p:val>
                                            <p:clrVal>
                                              <a:schemeClr val="hlink"/>
                                            </p:clrVal>
                                          </p:val>
                                        </p:tav>
                                      </p:tavLst>
                                    </p:anim>
                                    <p:set>
                                      <p:cBhvr>
                                        <p:cTn id="24" dur="80"/>
                                        <p:tgtEl>
                                          <p:spTgt spid="3">
                                            <p:txEl>
                                              <p:pRg st="2" end="2"/>
                                            </p:txEl>
                                          </p:spTgt>
                                        </p:tgtEl>
                                        <p:attrNameLst>
                                          <p:attrName>fill.type</p:attrName>
                                        </p:attrNameLst>
                                      </p:cBhvr>
                                      <p:to>
                                        <p:strVal val="solid"/>
                                      </p:to>
                                    </p:set>
                                  </p:childTnLst>
                                </p:cTn>
                              </p:par>
                            </p:childTnLst>
                          </p:cTn>
                        </p:par>
                      </p:childTnLst>
                    </p:cTn>
                  </p:par>
                  <p:par>
                    <p:cTn id="25" fill="hold">
                      <p:stCondLst>
                        <p:cond delay="indefinite"/>
                      </p:stCondLst>
                      <p:childTnLst>
                        <p:par>
                          <p:cTn id="26" fill="hold">
                            <p:stCondLst>
                              <p:cond delay="0"/>
                            </p:stCondLst>
                            <p:childTnLst>
                              <p:par>
                                <p:cTn id="27" presetID="27" presetClass="entr" presetSubtype="0" fill="hold" nodeType="clickEffect">
                                  <p:stCondLst>
                                    <p:cond delay="0"/>
                                  </p:stCondLst>
                                  <p:iterate type="lt">
                                    <p:tmPct val="50000"/>
                                  </p:iterate>
                                  <p:childTnLst>
                                    <p:set>
                                      <p:cBhvr>
                                        <p:cTn id="28" dur="1" fill="hold">
                                          <p:stCondLst>
                                            <p:cond delay="0"/>
                                          </p:stCondLst>
                                        </p:cTn>
                                        <p:tgtEl>
                                          <p:spTgt spid="3">
                                            <p:txEl>
                                              <p:pRg st="3" end="3"/>
                                            </p:txEl>
                                          </p:spTgt>
                                        </p:tgtEl>
                                        <p:attrNameLst>
                                          <p:attrName>style.visibility</p:attrName>
                                        </p:attrNameLst>
                                      </p:cBhvr>
                                      <p:to>
                                        <p:strVal val="visible"/>
                                      </p:to>
                                    </p:set>
                                    <p:anim calcmode="discrete" valueType="clr">
                                      <p:cBhvr override="childStyle">
                                        <p:cTn id="29" dur="80"/>
                                        <p:tgtEl>
                                          <p:spTgt spid="3">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0" dur="80"/>
                                        <p:tgtEl>
                                          <p:spTgt spid="3">
                                            <p:txEl>
                                              <p:pRg st="3" end="3"/>
                                            </p:txEl>
                                          </p:spTgt>
                                        </p:tgtEl>
                                        <p:attrNameLst>
                                          <p:attrName>fillcolor</p:attrName>
                                        </p:attrNameLst>
                                      </p:cBhvr>
                                      <p:tavLst>
                                        <p:tav tm="0">
                                          <p:val>
                                            <p:clrVal>
                                              <a:schemeClr val="accent2"/>
                                            </p:clrVal>
                                          </p:val>
                                        </p:tav>
                                        <p:tav tm="50000">
                                          <p:val>
                                            <p:clrVal>
                                              <a:schemeClr val="hlink"/>
                                            </p:clrVal>
                                          </p:val>
                                        </p:tav>
                                      </p:tavLst>
                                    </p:anim>
                                    <p:set>
                                      <p:cBhvr>
                                        <p:cTn id="31" dur="80"/>
                                        <p:tgtEl>
                                          <p:spTgt spid="3">
                                            <p:txEl>
                                              <p:pRg st="3" end="3"/>
                                            </p:txEl>
                                          </p:spTgt>
                                        </p:tgtEl>
                                        <p:attrNameLst>
                                          <p:attrName>fill.type</p:attrName>
                                        </p:attrNameLst>
                                      </p:cBhvr>
                                      <p:to>
                                        <p:strVal val="solid"/>
                                      </p:to>
                                    </p:set>
                                  </p:childTnLst>
                                </p:cTn>
                              </p:par>
                            </p:childTnLst>
                          </p:cTn>
                        </p:par>
                      </p:childTnLst>
                    </p:cTn>
                  </p:par>
                  <p:par>
                    <p:cTn id="32" fill="hold">
                      <p:stCondLst>
                        <p:cond delay="indefinite"/>
                      </p:stCondLst>
                      <p:childTnLst>
                        <p:par>
                          <p:cTn id="33" fill="hold">
                            <p:stCondLst>
                              <p:cond delay="0"/>
                            </p:stCondLst>
                            <p:childTnLst>
                              <p:par>
                                <p:cTn id="34" presetID="15" presetClass="entr" presetSubtype="0" fill="hold"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p:cTn id="36"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7"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8" dur="1000" fill="hold"/>
                                        <p:tgtEl>
                                          <p:spTgt spid="3">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39" dur="1000" fill="hold"/>
                                        <p:tgtEl>
                                          <p:spTgt spid="3">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0" fill="hold">
                      <p:stCondLst>
                        <p:cond delay="indefinite"/>
                      </p:stCondLst>
                      <p:childTnLst>
                        <p:par>
                          <p:cTn id="41" fill="hold">
                            <p:stCondLst>
                              <p:cond delay="0"/>
                            </p:stCondLst>
                            <p:childTnLst>
                              <p:par>
                                <p:cTn id="42" presetID="15" presetClass="entr" presetSubtype="0" fill="hold" nodeType="clickEffect">
                                  <p:stCondLst>
                                    <p:cond delay="0"/>
                                  </p:stCondLst>
                                  <p:childTnLst>
                                    <p:set>
                                      <p:cBhvr>
                                        <p:cTn id="43" dur="1" fill="hold">
                                          <p:stCondLst>
                                            <p:cond delay="0"/>
                                          </p:stCondLst>
                                        </p:cTn>
                                        <p:tgtEl>
                                          <p:spTgt spid="3">
                                            <p:txEl>
                                              <p:pRg st="5" end="5"/>
                                            </p:txEl>
                                          </p:spTgt>
                                        </p:tgtEl>
                                        <p:attrNameLst>
                                          <p:attrName>style.visibility</p:attrName>
                                        </p:attrNameLst>
                                      </p:cBhvr>
                                      <p:to>
                                        <p:strVal val="visible"/>
                                      </p:to>
                                    </p:set>
                                    <p:anim calcmode="lin" valueType="num">
                                      <p:cBhvr>
                                        <p:cTn id="44"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5"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6" dur="1000" fill="hold"/>
                                        <p:tgtEl>
                                          <p:spTgt spid="3">
                                            <p:txEl>
                                              <p:pRg st="5" end="5"/>
                                            </p:txEl>
                                          </p:spTgt>
                                        </p:tgtEl>
                                        <p:attrNameLst>
                                          <p:attrName>ppt_x</p:attrName>
                                        </p:attrNameLst>
                                      </p:cBhvr>
                                      <p:tavLst>
                                        <p:tav tm="0" fmla="#ppt_x+(cos(-2*pi*(1-$))*-#ppt_x-sin(-2*pi*(1-$))*(1-#ppt_y))*(1-$)">
                                          <p:val>
                                            <p:fltVal val="0"/>
                                          </p:val>
                                        </p:tav>
                                        <p:tav tm="100000">
                                          <p:val>
                                            <p:fltVal val="1"/>
                                          </p:val>
                                        </p:tav>
                                      </p:tavLst>
                                    </p:anim>
                                    <p:anim calcmode="lin" valueType="num">
                                      <p:cBhvr>
                                        <p:cTn id="47" dur="1000" fill="hold"/>
                                        <p:tgtEl>
                                          <p:spTgt spid="3">
                                            <p:txEl>
                                              <p:pRg st="5" end="5"/>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8" fill="hold">
                      <p:stCondLst>
                        <p:cond delay="indefinite"/>
                      </p:stCondLst>
                      <p:childTnLst>
                        <p:par>
                          <p:cTn id="49" fill="hold">
                            <p:stCondLst>
                              <p:cond delay="0"/>
                            </p:stCondLst>
                            <p:childTnLst>
                              <p:par>
                                <p:cTn id="50" presetID="15" presetClass="entr" presetSubtype="0" fill="hold" nodeType="clickEffect">
                                  <p:stCondLst>
                                    <p:cond delay="0"/>
                                  </p:stCondLst>
                                  <p:childTnLst>
                                    <p:set>
                                      <p:cBhvr>
                                        <p:cTn id="51" dur="1" fill="hold">
                                          <p:stCondLst>
                                            <p:cond delay="0"/>
                                          </p:stCondLst>
                                        </p:cTn>
                                        <p:tgtEl>
                                          <p:spTgt spid="3">
                                            <p:txEl>
                                              <p:pRg st="6" end="6"/>
                                            </p:txEl>
                                          </p:spTgt>
                                        </p:tgtEl>
                                        <p:attrNameLst>
                                          <p:attrName>style.visibility</p:attrName>
                                        </p:attrNameLst>
                                      </p:cBhvr>
                                      <p:to>
                                        <p:strVal val="visible"/>
                                      </p:to>
                                    </p:set>
                                    <p:anim calcmode="lin" valueType="num">
                                      <p:cBhvr>
                                        <p:cTn id="52"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3"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54" dur="1000" fill="hold"/>
                                        <p:tgtEl>
                                          <p:spTgt spid="3">
                                            <p:txEl>
                                              <p:pRg st="6" end="6"/>
                                            </p:txEl>
                                          </p:spTgt>
                                        </p:tgtEl>
                                        <p:attrNameLst>
                                          <p:attrName>ppt_x</p:attrName>
                                        </p:attrNameLst>
                                      </p:cBhvr>
                                      <p:tavLst>
                                        <p:tav tm="0" fmla="#ppt_x+(cos(-2*pi*(1-$))*-#ppt_x-sin(-2*pi*(1-$))*(1-#ppt_y))*(1-$)">
                                          <p:val>
                                            <p:fltVal val="0"/>
                                          </p:val>
                                        </p:tav>
                                        <p:tav tm="100000">
                                          <p:val>
                                            <p:fltVal val="1"/>
                                          </p:val>
                                        </p:tav>
                                      </p:tavLst>
                                    </p:anim>
                                    <p:anim calcmode="lin" valueType="num">
                                      <p:cBhvr>
                                        <p:cTn id="55" dur="1000" fill="hold"/>
                                        <p:tgtEl>
                                          <p:spTgt spid="3">
                                            <p:txEl>
                                              <p:pRg st="6" end="6"/>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a:t>
            </a:r>
            <a:endParaRPr lang="en-US" dirty="0"/>
          </a:p>
        </p:txBody>
      </p:sp>
      <p:sp>
        <p:nvSpPr>
          <p:cNvPr id="3" name="Content Placeholder 2"/>
          <p:cNvSpPr>
            <a:spLocks noGrp="1"/>
          </p:cNvSpPr>
          <p:nvPr>
            <p:ph idx="1"/>
          </p:nvPr>
        </p:nvSpPr>
        <p:spPr>
          <a:xfrm>
            <a:off x="914400" y="1388252"/>
            <a:ext cx="7772400" cy="4783948"/>
          </a:xfrm>
        </p:spPr>
        <p:txBody>
          <a:bodyPr>
            <a:normAutofit/>
          </a:bodyPr>
          <a:lstStyle/>
          <a:p>
            <a:r>
              <a:rPr lang="en-US" dirty="0" smtClean="0"/>
              <a:t>A good story has a problem that the characters must solve. </a:t>
            </a:r>
          </a:p>
          <a:p>
            <a:pPr lvl="1"/>
            <a:r>
              <a:rPr lang="en-US" dirty="0" smtClean="0"/>
              <a:t>The three little pigs have a hungry wolf. </a:t>
            </a:r>
          </a:p>
          <a:p>
            <a:pPr lvl="1"/>
            <a:r>
              <a:rPr lang="en-US" dirty="0" smtClean="0"/>
              <a:t>The little engine that could has a mountain. </a:t>
            </a:r>
          </a:p>
          <a:p>
            <a:pPr lvl="1"/>
            <a:r>
              <a:rPr lang="en-US" dirty="0" smtClean="0"/>
              <a:t>The tortoise and the hare have the same problem (racing to the finish line) but different ways of solving it.</a:t>
            </a:r>
          </a:p>
          <a:p>
            <a:pPr lvl="0"/>
            <a:r>
              <a:rPr lang="en-US" dirty="0" smtClean="0"/>
              <a:t>What is your story's problem?</a:t>
            </a:r>
          </a:p>
          <a:p>
            <a:pPr lvl="0"/>
            <a:r>
              <a:rPr lang="en-US" dirty="0" smtClean="0"/>
              <a:t>How does the problem make the characters feel?</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27" presetClass="entr" presetSubtype="0" fill="hold" nodeType="clickEffect">
                                  <p:stCondLst>
                                    <p:cond delay="0"/>
                                  </p:stCondLst>
                                  <p:iterate type="lt">
                                    <p:tmPct val="50000"/>
                                  </p:iterate>
                                  <p:childTnLst>
                                    <p:set>
                                      <p:cBhvr>
                                        <p:cTn id="14" dur="1" fill="hold">
                                          <p:stCondLst>
                                            <p:cond delay="0"/>
                                          </p:stCondLst>
                                        </p:cTn>
                                        <p:tgtEl>
                                          <p:spTgt spid="3">
                                            <p:txEl>
                                              <p:pRg st="1" end="1"/>
                                            </p:txEl>
                                          </p:spTgt>
                                        </p:tgtEl>
                                        <p:attrNameLst>
                                          <p:attrName>style.visibility</p:attrName>
                                        </p:attrNameLst>
                                      </p:cBhvr>
                                      <p:to>
                                        <p:strVal val="visible"/>
                                      </p:to>
                                    </p:set>
                                    <p:anim calcmode="discrete" valueType="clr">
                                      <p:cBhvr override="childStyle">
                                        <p:cTn id="15" dur="80"/>
                                        <p:tgtEl>
                                          <p:spTgt spid="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6" dur="80"/>
                                        <p:tgtEl>
                                          <p:spTgt spid="3">
                                            <p:txEl>
                                              <p:pRg st="1" end="1"/>
                                            </p:txEl>
                                          </p:spTgt>
                                        </p:tgtEl>
                                        <p:attrNameLst>
                                          <p:attrName>fillcolor</p:attrName>
                                        </p:attrNameLst>
                                      </p:cBhvr>
                                      <p:tavLst>
                                        <p:tav tm="0">
                                          <p:val>
                                            <p:clrVal>
                                              <a:schemeClr val="accent2"/>
                                            </p:clrVal>
                                          </p:val>
                                        </p:tav>
                                        <p:tav tm="50000">
                                          <p:val>
                                            <p:clrVal>
                                              <a:schemeClr val="hlink"/>
                                            </p:clrVal>
                                          </p:val>
                                        </p:tav>
                                      </p:tavLst>
                                    </p:anim>
                                    <p:set>
                                      <p:cBhvr>
                                        <p:cTn id="17" dur="80"/>
                                        <p:tgtEl>
                                          <p:spTgt spid="3">
                                            <p:txEl>
                                              <p:pRg st="1" end="1"/>
                                            </p:txEl>
                                          </p:spTgt>
                                        </p:tgtEl>
                                        <p:attrNameLst>
                                          <p:attrName>fill.type</p:attrName>
                                        </p:attrNameLst>
                                      </p:cBhvr>
                                      <p:to>
                                        <p:strVal val="solid"/>
                                      </p:to>
                                    </p:set>
                                  </p:childTnLst>
                                </p:cTn>
                              </p:par>
                            </p:childTnLst>
                          </p:cTn>
                        </p:par>
                      </p:childTnLst>
                    </p:cTn>
                  </p:par>
                  <p:par>
                    <p:cTn id="18" fill="hold">
                      <p:stCondLst>
                        <p:cond delay="indefinite"/>
                      </p:stCondLst>
                      <p:childTnLst>
                        <p:par>
                          <p:cTn id="19" fill="hold">
                            <p:stCondLst>
                              <p:cond delay="0"/>
                            </p:stCondLst>
                            <p:childTnLst>
                              <p:par>
                                <p:cTn id="20" presetID="27" presetClass="entr" presetSubtype="0" fill="hold" nodeType="clickEffect">
                                  <p:stCondLst>
                                    <p:cond delay="0"/>
                                  </p:stCondLst>
                                  <p:iterate type="lt">
                                    <p:tmPct val="50000"/>
                                  </p:iterate>
                                  <p:childTnLst>
                                    <p:set>
                                      <p:cBhvr>
                                        <p:cTn id="21" dur="1" fill="hold">
                                          <p:stCondLst>
                                            <p:cond delay="0"/>
                                          </p:stCondLst>
                                        </p:cTn>
                                        <p:tgtEl>
                                          <p:spTgt spid="3">
                                            <p:txEl>
                                              <p:pRg st="2" end="2"/>
                                            </p:txEl>
                                          </p:spTgt>
                                        </p:tgtEl>
                                        <p:attrNameLst>
                                          <p:attrName>style.visibility</p:attrName>
                                        </p:attrNameLst>
                                      </p:cBhvr>
                                      <p:to>
                                        <p:strVal val="visible"/>
                                      </p:to>
                                    </p:set>
                                    <p:anim calcmode="discrete" valueType="clr">
                                      <p:cBhvr override="childStyle">
                                        <p:cTn id="22" dur="80"/>
                                        <p:tgtEl>
                                          <p:spTgt spid="3">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3" dur="80"/>
                                        <p:tgtEl>
                                          <p:spTgt spid="3">
                                            <p:txEl>
                                              <p:pRg st="2" end="2"/>
                                            </p:txEl>
                                          </p:spTgt>
                                        </p:tgtEl>
                                        <p:attrNameLst>
                                          <p:attrName>fillcolor</p:attrName>
                                        </p:attrNameLst>
                                      </p:cBhvr>
                                      <p:tavLst>
                                        <p:tav tm="0">
                                          <p:val>
                                            <p:clrVal>
                                              <a:schemeClr val="accent2"/>
                                            </p:clrVal>
                                          </p:val>
                                        </p:tav>
                                        <p:tav tm="50000">
                                          <p:val>
                                            <p:clrVal>
                                              <a:schemeClr val="hlink"/>
                                            </p:clrVal>
                                          </p:val>
                                        </p:tav>
                                      </p:tavLst>
                                    </p:anim>
                                    <p:set>
                                      <p:cBhvr>
                                        <p:cTn id="24" dur="80"/>
                                        <p:tgtEl>
                                          <p:spTgt spid="3">
                                            <p:txEl>
                                              <p:pRg st="2" end="2"/>
                                            </p:txEl>
                                          </p:spTgt>
                                        </p:tgtEl>
                                        <p:attrNameLst>
                                          <p:attrName>fill.type</p:attrName>
                                        </p:attrNameLst>
                                      </p:cBhvr>
                                      <p:to>
                                        <p:strVal val="solid"/>
                                      </p:to>
                                    </p:set>
                                  </p:childTnLst>
                                </p:cTn>
                              </p:par>
                            </p:childTnLst>
                          </p:cTn>
                        </p:par>
                      </p:childTnLst>
                    </p:cTn>
                  </p:par>
                  <p:par>
                    <p:cTn id="25" fill="hold">
                      <p:stCondLst>
                        <p:cond delay="indefinite"/>
                      </p:stCondLst>
                      <p:childTnLst>
                        <p:par>
                          <p:cTn id="26" fill="hold">
                            <p:stCondLst>
                              <p:cond delay="0"/>
                            </p:stCondLst>
                            <p:childTnLst>
                              <p:par>
                                <p:cTn id="27" presetID="27" presetClass="entr" presetSubtype="0" fill="hold" nodeType="clickEffect">
                                  <p:stCondLst>
                                    <p:cond delay="0"/>
                                  </p:stCondLst>
                                  <p:iterate type="lt">
                                    <p:tmPct val="50000"/>
                                  </p:iterate>
                                  <p:childTnLst>
                                    <p:set>
                                      <p:cBhvr>
                                        <p:cTn id="28" dur="1" fill="hold">
                                          <p:stCondLst>
                                            <p:cond delay="0"/>
                                          </p:stCondLst>
                                        </p:cTn>
                                        <p:tgtEl>
                                          <p:spTgt spid="3">
                                            <p:txEl>
                                              <p:pRg st="3" end="3"/>
                                            </p:txEl>
                                          </p:spTgt>
                                        </p:tgtEl>
                                        <p:attrNameLst>
                                          <p:attrName>style.visibility</p:attrName>
                                        </p:attrNameLst>
                                      </p:cBhvr>
                                      <p:to>
                                        <p:strVal val="visible"/>
                                      </p:to>
                                    </p:set>
                                    <p:anim calcmode="discrete" valueType="clr">
                                      <p:cBhvr override="childStyle">
                                        <p:cTn id="29" dur="80"/>
                                        <p:tgtEl>
                                          <p:spTgt spid="3">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0" dur="80"/>
                                        <p:tgtEl>
                                          <p:spTgt spid="3">
                                            <p:txEl>
                                              <p:pRg st="3" end="3"/>
                                            </p:txEl>
                                          </p:spTgt>
                                        </p:tgtEl>
                                        <p:attrNameLst>
                                          <p:attrName>fillcolor</p:attrName>
                                        </p:attrNameLst>
                                      </p:cBhvr>
                                      <p:tavLst>
                                        <p:tav tm="0">
                                          <p:val>
                                            <p:clrVal>
                                              <a:schemeClr val="accent2"/>
                                            </p:clrVal>
                                          </p:val>
                                        </p:tav>
                                        <p:tav tm="50000">
                                          <p:val>
                                            <p:clrVal>
                                              <a:schemeClr val="hlink"/>
                                            </p:clrVal>
                                          </p:val>
                                        </p:tav>
                                      </p:tavLst>
                                    </p:anim>
                                    <p:set>
                                      <p:cBhvr>
                                        <p:cTn id="31" dur="80"/>
                                        <p:tgtEl>
                                          <p:spTgt spid="3">
                                            <p:txEl>
                                              <p:pRg st="3" end="3"/>
                                            </p:txEl>
                                          </p:spTgt>
                                        </p:tgtEl>
                                        <p:attrNameLst>
                                          <p:attrName>fill.type</p:attrName>
                                        </p:attrNameLst>
                                      </p:cBhvr>
                                      <p:to>
                                        <p:strVal val="solid"/>
                                      </p:to>
                                    </p:set>
                                  </p:childTnLst>
                                </p:cTn>
                              </p:par>
                            </p:childTnLst>
                          </p:cTn>
                        </p:par>
                      </p:childTnLst>
                    </p:cTn>
                  </p:par>
                  <p:par>
                    <p:cTn id="32" fill="hold">
                      <p:stCondLst>
                        <p:cond delay="indefinite"/>
                      </p:stCondLst>
                      <p:childTnLst>
                        <p:par>
                          <p:cTn id="33" fill="hold">
                            <p:stCondLst>
                              <p:cond delay="0"/>
                            </p:stCondLst>
                            <p:childTnLst>
                              <p:par>
                                <p:cTn id="34" presetID="15" presetClass="entr" presetSubtype="0" fill="hold"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p:cTn id="36"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7"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8" dur="1000" fill="hold"/>
                                        <p:tgtEl>
                                          <p:spTgt spid="3">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39" dur="1000" fill="hold"/>
                                        <p:tgtEl>
                                          <p:spTgt spid="3">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0" fill="hold">
                      <p:stCondLst>
                        <p:cond delay="indefinite"/>
                      </p:stCondLst>
                      <p:childTnLst>
                        <p:par>
                          <p:cTn id="41" fill="hold">
                            <p:stCondLst>
                              <p:cond delay="0"/>
                            </p:stCondLst>
                            <p:childTnLst>
                              <p:par>
                                <p:cTn id="42" presetID="15" presetClass="entr" presetSubtype="0" fill="hold" nodeType="clickEffect">
                                  <p:stCondLst>
                                    <p:cond delay="0"/>
                                  </p:stCondLst>
                                  <p:childTnLst>
                                    <p:set>
                                      <p:cBhvr>
                                        <p:cTn id="43" dur="1" fill="hold">
                                          <p:stCondLst>
                                            <p:cond delay="0"/>
                                          </p:stCondLst>
                                        </p:cTn>
                                        <p:tgtEl>
                                          <p:spTgt spid="3">
                                            <p:txEl>
                                              <p:pRg st="5" end="5"/>
                                            </p:txEl>
                                          </p:spTgt>
                                        </p:tgtEl>
                                        <p:attrNameLst>
                                          <p:attrName>style.visibility</p:attrName>
                                        </p:attrNameLst>
                                      </p:cBhvr>
                                      <p:to>
                                        <p:strVal val="visible"/>
                                      </p:to>
                                    </p:set>
                                    <p:anim calcmode="lin" valueType="num">
                                      <p:cBhvr>
                                        <p:cTn id="44"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5"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6" dur="1000" fill="hold"/>
                                        <p:tgtEl>
                                          <p:spTgt spid="3">
                                            <p:txEl>
                                              <p:pRg st="5" end="5"/>
                                            </p:txEl>
                                          </p:spTgt>
                                        </p:tgtEl>
                                        <p:attrNameLst>
                                          <p:attrName>ppt_x</p:attrName>
                                        </p:attrNameLst>
                                      </p:cBhvr>
                                      <p:tavLst>
                                        <p:tav tm="0" fmla="#ppt_x+(cos(-2*pi*(1-$))*-#ppt_x-sin(-2*pi*(1-$))*(1-#ppt_y))*(1-$)">
                                          <p:val>
                                            <p:fltVal val="0"/>
                                          </p:val>
                                        </p:tav>
                                        <p:tav tm="100000">
                                          <p:val>
                                            <p:fltVal val="1"/>
                                          </p:val>
                                        </p:tav>
                                      </p:tavLst>
                                    </p:anim>
                                    <p:anim calcmode="lin" valueType="num">
                                      <p:cBhvr>
                                        <p:cTn id="47" dur="1000" fill="hold"/>
                                        <p:tgtEl>
                                          <p:spTgt spid="3">
                                            <p:txEl>
                                              <p:pRg st="5" end="5"/>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Problem Makes Your Story Interesting</a:t>
            </a:r>
            <a:endParaRPr lang="en-US" dirty="0"/>
          </a:p>
        </p:txBody>
      </p:sp>
      <p:sp>
        <p:nvSpPr>
          <p:cNvPr id="3" name="Content Placeholder 2"/>
          <p:cNvSpPr>
            <a:spLocks noGrp="1"/>
          </p:cNvSpPr>
          <p:nvPr>
            <p:ph idx="1"/>
          </p:nvPr>
        </p:nvSpPr>
        <p:spPr>
          <a:xfrm>
            <a:off x="914400" y="1845452"/>
            <a:ext cx="7772400" cy="4783948"/>
          </a:xfrm>
        </p:spPr>
        <p:txBody>
          <a:bodyPr>
            <a:normAutofit fontScale="92500" lnSpcReduction="20000"/>
          </a:bodyPr>
          <a:lstStyle/>
          <a:p>
            <a:pPr lvl="1"/>
            <a:r>
              <a:rPr lang="en-US" sz="2800" b="1" dirty="0" smtClean="0"/>
              <a:t>Boring</a:t>
            </a:r>
            <a:r>
              <a:rPr lang="en-US" sz="2800" dirty="0" smtClean="0"/>
              <a:t>: "Captain Fantastico woke up one morning, got dressed, brushed his teeth and went to school."</a:t>
            </a:r>
          </a:p>
          <a:p>
            <a:pPr lvl="1"/>
            <a:r>
              <a:rPr lang="en-US" sz="2800" b="1" dirty="0" smtClean="0"/>
              <a:t>Better</a:t>
            </a:r>
            <a:r>
              <a:rPr lang="en-US" sz="2800" dirty="0" smtClean="0"/>
              <a:t>: "Captain Fantastico woke up one morning, got dressed, and brushed his teeth. On his way to school, he realized he'd left his lunch money on kitchen table. His stomach was already grumbling. How was he going to eat lunch?"</a:t>
            </a:r>
          </a:p>
          <a:p>
            <a:pPr lvl="1"/>
            <a:r>
              <a:rPr lang="en-US" sz="2800" b="1" dirty="0" smtClean="0"/>
              <a:t>Awesome</a:t>
            </a:r>
            <a:r>
              <a:rPr lang="en-US" sz="2800" dirty="0" smtClean="0"/>
              <a:t>: "Captain Fantastico woke up one morning with a terrible headache and found that his arms had been tied into knots. No doubt this was the work of his arch enemy Dr. </a:t>
            </a:r>
            <a:r>
              <a:rPr lang="en-US" sz="2800" dirty="0" err="1" smtClean="0"/>
              <a:t>Futzengrapz</a:t>
            </a:r>
            <a:r>
              <a:rPr lang="en-US" sz="2800" dirty="0" smtClean="0"/>
              <a:t>. To make things worse, his lunch money had disappeared from kitchen table... again."</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wilight">
  <a:themeElements>
    <a:clrScheme name="Custom 4">
      <a:dk1>
        <a:sysClr val="windowText" lastClr="000000"/>
      </a:dk1>
      <a:lt1>
        <a:sysClr val="window" lastClr="FFFFFF"/>
      </a:lt1>
      <a:dk2>
        <a:srgbClr val="461455"/>
      </a:dk2>
      <a:lt2>
        <a:srgbClr val="FFFFD2"/>
      </a:lt2>
      <a:accent1>
        <a:srgbClr val="B94B2D"/>
      </a:accent1>
      <a:accent2>
        <a:srgbClr val="B95F91"/>
      </a:accent2>
      <a:accent3>
        <a:srgbClr val="C8AF3C"/>
      </a:accent3>
      <a:accent4>
        <a:srgbClr val="78AA64"/>
      </a:accent4>
      <a:accent5>
        <a:srgbClr val="8264AA"/>
      </a:accent5>
      <a:accent6>
        <a:srgbClr val="D29B46"/>
      </a:accent6>
      <a:hlink>
        <a:srgbClr val="B4A2CC"/>
      </a:hlink>
      <a:folHlink>
        <a:srgbClr val="E4BDEF"/>
      </a:folHlink>
    </a:clrScheme>
    <a:fontScheme name="Twilight">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wilight">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0" t="100000" r="5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0" t="100000" r="50000" b="10000"/>
          </a:path>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75000"/>
                <a:satMod val="105000"/>
              </a:schemeClr>
              <a:schemeClr val="phClr">
                <a:tint val="90000"/>
                <a:satMod val="200000"/>
              </a:schemeClr>
            </a:duotone>
          </a:blip>
          <a:tile tx="0" ty="0" sx="120000" sy="12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Twilight</Template>
  <TotalTime>2123</TotalTime>
  <Words>1675</Words>
  <Application>Microsoft Office PowerPoint</Application>
  <PresentationFormat>On-screen Show (4:3)</PresentationFormat>
  <Paragraphs>154</Paragraphs>
  <Slides>22</Slides>
  <Notes>6</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Twilight</vt:lpstr>
      <vt:lpstr>Digital Storytelling</vt:lpstr>
      <vt:lpstr>What is Digital Storytelling?</vt:lpstr>
      <vt:lpstr>Step #1-Brainstorm an Idea for Your Story </vt:lpstr>
      <vt:lpstr>Elements of a Story</vt:lpstr>
      <vt:lpstr>The Ugly Duckling</vt:lpstr>
      <vt:lpstr>Characters</vt:lpstr>
      <vt:lpstr>Setting</vt:lpstr>
      <vt:lpstr>Problem</vt:lpstr>
      <vt:lpstr>The Problem Makes Your Story Interesting</vt:lpstr>
      <vt:lpstr>Obstacles in Your Story</vt:lpstr>
      <vt:lpstr>The Ending</vt:lpstr>
      <vt:lpstr>Moral or Lesson</vt:lpstr>
      <vt:lpstr>Character Transformation </vt:lpstr>
      <vt:lpstr>Story Theme Examples</vt:lpstr>
      <vt:lpstr>Lessons Learned in Stories</vt:lpstr>
      <vt:lpstr>Step #2-Develop a Script</vt:lpstr>
      <vt:lpstr> Step #3-Digitize Story Elements </vt:lpstr>
      <vt:lpstr>Step 4 – Put your Story Elements Together in Photo Story 3</vt:lpstr>
      <vt:lpstr>Pacing Your Narration</vt:lpstr>
      <vt:lpstr>Pacing Narration (cont.)</vt:lpstr>
      <vt:lpstr>THE  POWER  OF SOUND</vt:lpstr>
      <vt:lpstr>Music</vt:lpstr>
    </vt:vector>
  </TitlesOfParts>
  <Company>White Lake School District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 Storytelling</dc:title>
  <dc:creator>sandy</dc:creator>
  <cp:lastModifiedBy>Your User Name</cp:lastModifiedBy>
  <cp:revision>342</cp:revision>
  <dcterms:created xsi:type="dcterms:W3CDTF">2009-04-27T22:24:55Z</dcterms:created>
  <dcterms:modified xsi:type="dcterms:W3CDTF">2010-06-03T04:50:34Z</dcterms:modified>
</cp:coreProperties>
</file>